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drawings/drawing18.xml" ContentType="application/vnd.openxmlformats-officedocument.drawingml.chartshapes+xml"/>
  <Override PartName="/ppt/charts/chart19.xml" ContentType="application/vnd.openxmlformats-officedocument.drawingml.chart+xml"/>
  <Override PartName="/ppt/drawings/drawing19.xml" ContentType="application/vnd.openxmlformats-officedocument.drawingml.chartshapes+xml"/>
  <Override PartName="/ppt/charts/chart20.xml" ContentType="application/vnd.openxmlformats-officedocument.drawingml.chart+xml"/>
  <Override PartName="/ppt/drawings/drawing20.xml" ContentType="application/vnd.openxmlformats-officedocument.drawingml.chartshapes+xml"/>
  <Override PartName="/ppt/charts/chart21.xml" ContentType="application/vnd.openxmlformats-officedocument.drawingml.chart+xml"/>
  <Override PartName="/ppt/drawings/drawing21.xml" ContentType="application/vnd.openxmlformats-officedocument.drawingml.chartshapes+xml"/>
  <Override PartName="/ppt/charts/chart22.xml" ContentType="application/vnd.openxmlformats-officedocument.drawingml.chart+xml"/>
  <Override PartName="/ppt/drawings/drawing22.xml" ContentType="application/vnd.openxmlformats-officedocument.drawingml.chartshapes+xml"/>
  <Override PartName="/ppt/charts/chart23.xml" ContentType="application/vnd.openxmlformats-officedocument.drawingml.chart+xml"/>
  <Override PartName="/ppt/drawings/drawing23.xml" ContentType="application/vnd.openxmlformats-officedocument.drawingml.chartshapes+xml"/>
  <Override PartName="/ppt/charts/chart2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24.xml" ContentType="application/vnd.openxmlformats-officedocument.drawingml.chartshapes+xml"/>
  <Override PartName="/ppt/charts/chart2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5.xml" ContentType="application/vnd.openxmlformats-officedocument.drawingml.chartshapes+xml"/>
  <Override PartName="/ppt/charts/chart2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6.xml" ContentType="application/vnd.openxmlformats-officedocument.drawingml.chartshapes+xml"/>
  <Override PartName="/ppt/charts/chart2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7.xml" ContentType="application/vnd.openxmlformats-officedocument.drawingml.chartshapes+xml"/>
  <Override PartName="/ppt/charts/chart2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8.xml" ContentType="application/vnd.openxmlformats-officedocument.drawingml.chartshapes+xml"/>
  <Override PartName="/ppt/charts/chart2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29.xml" ContentType="application/vnd.openxmlformats-officedocument.drawingml.chartshapes+xml"/>
  <Override PartName="/ppt/charts/chart30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30.xml" ContentType="application/vnd.openxmlformats-officedocument.drawingml.chartshapes+xml"/>
  <Override PartName="/ppt/charts/chart31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3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34"/>
  </p:notesMasterIdLst>
  <p:handoutMasterIdLst>
    <p:handoutMasterId r:id="rId35"/>
  </p:handoutMasterIdLst>
  <p:sldIdLst>
    <p:sldId id="848" r:id="rId2"/>
    <p:sldId id="798" r:id="rId3"/>
    <p:sldId id="799" r:id="rId4"/>
    <p:sldId id="800" r:id="rId5"/>
    <p:sldId id="801" r:id="rId6"/>
    <p:sldId id="802" r:id="rId7"/>
    <p:sldId id="808" r:id="rId8"/>
    <p:sldId id="803" r:id="rId9"/>
    <p:sldId id="804" r:id="rId10"/>
    <p:sldId id="817" r:id="rId11"/>
    <p:sldId id="818" r:id="rId12"/>
    <p:sldId id="819" r:id="rId13"/>
    <p:sldId id="842" r:id="rId14"/>
    <p:sldId id="844" r:id="rId15"/>
    <p:sldId id="845" r:id="rId16"/>
    <p:sldId id="846" r:id="rId17"/>
    <p:sldId id="847" r:id="rId18"/>
    <p:sldId id="843" r:id="rId19"/>
    <p:sldId id="821" r:id="rId20"/>
    <p:sldId id="822" r:id="rId21"/>
    <p:sldId id="823" r:id="rId22"/>
    <p:sldId id="806" r:id="rId23"/>
    <p:sldId id="813" r:id="rId24"/>
    <p:sldId id="814" r:id="rId25"/>
    <p:sldId id="812" r:id="rId26"/>
    <p:sldId id="810" r:id="rId27"/>
    <p:sldId id="830" r:id="rId28"/>
    <p:sldId id="849" r:id="rId29"/>
    <p:sldId id="828" r:id="rId30"/>
    <p:sldId id="840" r:id="rId31"/>
    <p:sldId id="850" r:id="rId32"/>
    <p:sldId id="851" r:id="rId33"/>
  </p:sldIdLst>
  <p:sldSz cx="9144000" cy="6858000" type="letter"/>
  <p:notesSz cx="6815138" cy="9944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ull name" initials="Fn" lastIdx="4" clrIdx="0">
    <p:extLst>
      <p:ext uri="{19B8F6BF-5375-455C-9EA6-DF929625EA0E}">
        <p15:presenceInfo xmlns:p15="http://schemas.microsoft.com/office/powerpoint/2012/main" userId="Full nam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00"/>
    <a:srgbClr val="660066"/>
    <a:srgbClr val="000066"/>
    <a:srgbClr val="660033"/>
    <a:srgbClr val="FF66CC"/>
    <a:srgbClr val="66FFFF"/>
    <a:srgbClr val="D60093"/>
    <a:srgbClr val="CCCC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18" autoAdjust="0"/>
    <p:restoredTop sz="92456" autoAdjust="0"/>
  </p:normalViewPr>
  <p:slideViewPr>
    <p:cSldViewPr>
      <p:cViewPr varScale="1">
        <p:scale>
          <a:sx n="65" d="100"/>
          <a:sy n="65" d="100"/>
        </p:scale>
        <p:origin x="4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Viaticos3\Desktop\SEMANAS%202022\SEM%203\REPORTES\CANAL%20ENDEMICO%2003-22.xls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C:\Users\Viaticos3\Desktop\SEMANAS%202022\SEM%203\REPORTES\CANALES%20ENDEMICOS%20POR%20PROVINCIAS%2003-%2022.xls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C:\Users\Viaticos3\Desktop\SEMANAS%202022\SEM%203\REPORTES\CANALES%20ENDEMICOS%20POR%20PROVINCIAS%2003-%2022.xls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C:\Users\Viaticos3\Desktop\SEMANAS%202022\SEM%203\REPORTES\CANALES%20ENDEMICOS%20POR%20PROVINCIAS%2003-%2022.xls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C:\Users\Viaticos3\Desktop\SEMANAS%202022\SEM%203\REPORTES\CANALES%20ENDEMICOS%20POR%20PROVINCIAS%2003-%2022.xls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C:\Users\Viaticos3\Desktop\SEMANAS%202022\SEM%203\REPORTES\CANALES%20ENDEMICOS%20POR%20PROVINCIAS%2003-%2022.xls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C:\Users\Viaticos3\Desktop\SEMANAS%202022\SEM%203\REPORTES\CANAL%20ENDEMICO%2003-22.xls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C:\Users\Viaticos3\Desktop\SEMANAS%202022\SEM%203\REPORTES\CANAL%20ENDEMICO%2003-22.xls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oleObject" Target="file:///C:\Users\Viaticos3\Desktop\SEMANAS%202022\SEM%203\REPORTES\CANAL%20ENDEMICO%2003-22.xls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oleObject" Target="file:///C:\Users\Viaticos3\Desktop\SEMANAS%202022\SEM%203\REPORTES\CANAL%20ENDEMICO%2003-22.xls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oleObject" Target="file:///C:\Users\Viaticos3\Desktop\SEMANAS%202022\SEM%203\REPORTES\CANAL%20ENDEMICO%2003-22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Viaticos3\Desktop\SEMANAS%202022\SEM%203\REPORTES\CANAL%20ENDEMICO%2003-22.xls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oleObject" Target="file:///C:\Users\Viaticos3\Desktop\SEMANAS%202022\SEM%203\REPORTES\CANALES%20ENDEMICOS%20POR%20PROVINCIAS%2003-%2022.xls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oleObject" Target="file:///C:\Users\Viaticos3\Desktop\SEMANAS%202022\SEM%203\REPORTES\CANALES%20ENDEMICOS%20POR%20PROVINCIAS%2003-%2022.xls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oleObject" Target="file:///C:\Users\Viaticos3\Desktop\SEMANAS%202022\SEM%203\REPORTES\CANALES%20ENDEMICOS%20POR%20PROVINCIAS%2003-%2022.xls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oleObject" Target="file:///C:\Users\Viaticos3\Desktop\SEMANAS%202022\SEM%203\REPORTES\CANALES%20ENDEMICOS%20POR%20PROVINCIAS%2003-%2022.xls" TargetMode="Externa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aticos3\Desktop\SEMANAS%202022\SEM%203\REPORTES\VE%20X%20DISTRITOS%203-22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aticos3\Desktop\SEMANAS%202022\SEM%203\REPORTES\VE%20X%20DISTRITOS%203-22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aticos3\Desktop\SEMANAS%202022\SEM%203\REPORTES\VE%20X%20DISTRITOS%203-22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aticos3\Desktop\SEMANAS%202022\SEM%203\REPORTES\VE%20X%20DISTRITOS%203-22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aticos3\Desktop\SEMANAS%202022\SEM%203\REPORTES\VE%20X%20DISTRITOS%203-22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aticos3\Desktop\SEMANAS%202022\SEM%203\REPORTES\VE%20X%20DISTRITOS%203-22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29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Viaticos3\Desktop\SEMANAS%202022\SEM%203\REPORTES\CANAL%20ENDEMICO%2003-22.xls" TargetMode="Externa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aticos3\Desktop\SEMANAS%202022\SEM%203\REPORTES\VE%20X%20DISTRITOS%203-22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aticos3\Desktop\SEMANAS%202022\SEM%203\REPORTES\VE%20X%20DISTRITOS%203-22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3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Viaticos3\Desktop\SEMANAS%202022\SEM%203\REPORTES\CANAL%20ENDEMICO%2003-22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Viaticos3\Desktop\SEMANAS%202022\SEM%203\REPORTES\CANAL%20ENDEMICO%2003-22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Viaticos3\Desktop\SEMANAS%202022\SEM%203\REPORTES\CANAL%20ENDEMICO%2003-22.xls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Viaticos3\Desktop\SEMANAS%202022\SEM%203\REPORTES\CANALES%20ENDEMICOS%20POR%20PROVINCIAS%2003-%2022.xls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Viaticos3\Desktop\SEMANAS%202022\SEM%203\REPORTES\CANALES%20ENDEMICOS%20POR%20PROVINCIAS%2003-%2022.xls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Users\Viaticos3\Desktop\SEMANAS%202022\SEM%203\REPORTES\CANALES%20ENDEMICOS%20POR%20PROVINCIAS%2003-%202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 sz="2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Canal Endémico de IRAs &lt; 5 Años</a:t>
            </a:r>
          </a:p>
          <a:p>
            <a:pPr>
              <a:defRPr sz="2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 sz="2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Red Arequipa Caylloma 2015- 2022</a:t>
            </a:r>
            <a:r>
              <a:rPr lang="es-PE" sz="2425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*</a:t>
            </a:r>
          </a:p>
        </c:rich>
      </c:tx>
      <c:layout>
        <c:manualLayout>
          <c:xMode val="edge"/>
          <c:yMode val="edge"/>
          <c:x val="0.22280824051923087"/>
          <c:y val="2.585597330135057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5690469769160842E-2"/>
          <c:y val="0.19913674524498412"/>
          <c:w val="0.89908003955530269"/>
          <c:h val="0.67350313838954312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04-11.'!$F$17:$BE$17</c:f>
              <c:numCache>
                <c:formatCode>General</c:formatCode>
                <c:ptCount val="52"/>
                <c:pt idx="0">
                  <c:v>1679.5</c:v>
                </c:pt>
                <c:pt idx="1">
                  <c:v>1541.5</c:v>
                </c:pt>
                <c:pt idx="2">
                  <c:v>1411</c:v>
                </c:pt>
                <c:pt idx="3">
                  <c:v>1298</c:v>
                </c:pt>
                <c:pt idx="4">
                  <c:v>1272.5</c:v>
                </c:pt>
                <c:pt idx="5">
                  <c:v>1397.5</c:v>
                </c:pt>
                <c:pt idx="6">
                  <c:v>1379.5</c:v>
                </c:pt>
                <c:pt idx="7">
                  <c:v>1430</c:v>
                </c:pt>
                <c:pt idx="8">
                  <c:v>1397</c:v>
                </c:pt>
                <c:pt idx="9">
                  <c:v>1481.5</c:v>
                </c:pt>
                <c:pt idx="10">
                  <c:v>1621</c:v>
                </c:pt>
                <c:pt idx="11">
                  <c:v>1675</c:v>
                </c:pt>
                <c:pt idx="12">
                  <c:v>1802</c:v>
                </c:pt>
                <c:pt idx="13">
                  <c:v>2185.5</c:v>
                </c:pt>
                <c:pt idx="14">
                  <c:v>2286</c:v>
                </c:pt>
                <c:pt idx="15">
                  <c:v>2631.5</c:v>
                </c:pt>
                <c:pt idx="16">
                  <c:v>2653</c:v>
                </c:pt>
                <c:pt idx="17">
                  <c:v>2419.5</c:v>
                </c:pt>
                <c:pt idx="18">
                  <c:v>2707</c:v>
                </c:pt>
                <c:pt idx="19">
                  <c:v>2840</c:v>
                </c:pt>
                <c:pt idx="20">
                  <c:v>2658.5</c:v>
                </c:pt>
                <c:pt idx="21">
                  <c:v>2840.5</c:v>
                </c:pt>
                <c:pt idx="22">
                  <c:v>3038.5</c:v>
                </c:pt>
                <c:pt idx="23">
                  <c:v>3291.5</c:v>
                </c:pt>
                <c:pt idx="24">
                  <c:v>3445</c:v>
                </c:pt>
                <c:pt idx="25">
                  <c:v>3203</c:v>
                </c:pt>
                <c:pt idx="26">
                  <c:v>3476</c:v>
                </c:pt>
                <c:pt idx="27">
                  <c:v>3478</c:v>
                </c:pt>
                <c:pt idx="28">
                  <c:v>3264</c:v>
                </c:pt>
                <c:pt idx="29">
                  <c:v>2546</c:v>
                </c:pt>
                <c:pt idx="30">
                  <c:v>2660.5</c:v>
                </c:pt>
                <c:pt idx="31">
                  <c:v>2239</c:v>
                </c:pt>
                <c:pt idx="32">
                  <c:v>2016.5</c:v>
                </c:pt>
                <c:pt idx="33">
                  <c:v>2282</c:v>
                </c:pt>
                <c:pt idx="34">
                  <c:v>2212.5</c:v>
                </c:pt>
                <c:pt idx="35">
                  <c:v>2419.5</c:v>
                </c:pt>
                <c:pt idx="36">
                  <c:v>2445.5</c:v>
                </c:pt>
                <c:pt idx="37">
                  <c:v>2271.5</c:v>
                </c:pt>
                <c:pt idx="38">
                  <c:v>2343.5</c:v>
                </c:pt>
                <c:pt idx="39">
                  <c:v>2202</c:v>
                </c:pt>
                <c:pt idx="40">
                  <c:v>2339</c:v>
                </c:pt>
                <c:pt idx="41">
                  <c:v>2216</c:v>
                </c:pt>
                <c:pt idx="42">
                  <c:v>2239</c:v>
                </c:pt>
                <c:pt idx="43">
                  <c:v>2047.5</c:v>
                </c:pt>
                <c:pt idx="44">
                  <c:v>2178</c:v>
                </c:pt>
                <c:pt idx="45">
                  <c:v>2152</c:v>
                </c:pt>
                <c:pt idx="46">
                  <c:v>1984</c:v>
                </c:pt>
                <c:pt idx="47">
                  <c:v>1957</c:v>
                </c:pt>
                <c:pt idx="48">
                  <c:v>1940.5</c:v>
                </c:pt>
                <c:pt idx="49">
                  <c:v>2002.5</c:v>
                </c:pt>
                <c:pt idx="50">
                  <c:v>1799</c:v>
                </c:pt>
                <c:pt idx="51">
                  <c:v>1704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D4-491A-B3E5-85567AE669A3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04-11.'!$F$16:$BE$16</c:f>
              <c:numCache>
                <c:formatCode>General</c:formatCode>
                <c:ptCount val="52"/>
                <c:pt idx="0">
                  <c:v>1434</c:v>
                </c:pt>
                <c:pt idx="1">
                  <c:v>1426</c:v>
                </c:pt>
                <c:pt idx="2">
                  <c:v>1331</c:v>
                </c:pt>
                <c:pt idx="3">
                  <c:v>1138</c:v>
                </c:pt>
                <c:pt idx="4">
                  <c:v>1096</c:v>
                </c:pt>
                <c:pt idx="5">
                  <c:v>1114</c:v>
                </c:pt>
                <c:pt idx="6">
                  <c:v>1181</c:v>
                </c:pt>
                <c:pt idx="7">
                  <c:v>1162</c:v>
                </c:pt>
                <c:pt idx="8">
                  <c:v>1218</c:v>
                </c:pt>
                <c:pt idx="9">
                  <c:v>1388</c:v>
                </c:pt>
                <c:pt idx="10">
                  <c:v>1437</c:v>
                </c:pt>
                <c:pt idx="11">
                  <c:v>1378</c:v>
                </c:pt>
                <c:pt idx="12">
                  <c:v>1536</c:v>
                </c:pt>
                <c:pt idx="13">
                  <c:v>1911</c:v>
                </c:pt>
                <c:pt idx="14">
                  <c:v>1867</c:v>
                </c:pt>
                <c:pt idx="15">
                  <c:v>2202</c:v>
                </c:pt>
                <c:pt idx="16">
                  <c:v>2152</c:v>
                </c:pt>
                <c:pt idx="17">
                  <c:v>2029</c:v>
                </c:pt>
                <c:pt idx="18">
                  <c:v>2280</c:v>
                </c:pt>
                <c:pt idx="19">
                  <c:v>2615</c:v>
                </c:pt>
                <c:pt idx="20">
                  <c:v>2572</c:v>
                </c:pt>
                <c:pt idx="21">
                  <c:v>2590</c:v>
                </c:pt>
                <c:pt idx="22">
                  <c:v>2890</c:v>
                </c:pt>
                <c:pt idx="23">
                  <c:v>3210</c:v>
                </c:pt>
                <c:pt idx="24">
                  <c:v>3401</c:v>
                </c:pt>
                <c:pt idx="25">
                  <c:v>3025</c:v>
                </c:pt>
                <c:pt idx="26">
                  <c:v>3418</c:v>
                </c:pt>
                <c:pt idx="27">
                  <c:v>3448</c:v>
                </c:pt>
                <c:pt idx="28">
                  <c:v>3040</c:v>
                </c:pt>
                <c:pt idx="29">
                  <c:v>2360</c:v>
                </c:pt>
                <c:pt idx="30">
                  <c:v>2291</c:v>
                </c:pt>
                <c:pt idx="31">
                  <c:v>1755</c:v>
                </c:pt>
                <c:pt idx="32">
                  <c:v>1741</c:v>
                </c:pt>
                <c:pt idx="33">
                  <c:v>2012</c:v>
                </c:pt>
                <c:pt idx="34">
                  <c:v>1981</c:v>
                </c:pt>
                <c:pt idx="35">
                  <c:v>2241</c:v>
                </c:pt>
                <c:pt idx="36">
                  <c:v>2302</c:v>
                </c:pt>
                <c:pt idx="37">
                  <c:v>2217</c:v>
                </c:pt>
                <c:pt idx="38">
                  <c:v>2239</c:v>
                </c:pt>
                <c:pt idx="39">
                  <c:v>2107</c:v>
                </c:pt>
                <c:pt idx="40">
                  <c:v>2000</c:v>
                </c:pt>
                <c:pt idx="41">
                  <c:v>2121</c:v>
                </c:pt>
                <c:pt idx="42">
                  <c:v>2149</c:v>
                </c:pt>
                <c:pt idx="43">
                  <c:v>1780</c:v>
                </c:pt>
                <c:pt idx="44">
                  <c:v>1908</c:v>
                </c:pt>
                <c:pt idx="45">
                  <c:v>1867</c:v>
                </c:pt>
                <c:pt idx="46">
                  <c:v>1874</c:v>
                </c:pt>
                <c:pt idx="47">
                  <c:v>1894</c:v>
                </c:pt>
                <c:pt idx="48">
                  <c:v>1714</c:v>
                </c:pt>
                <c:pt idx="49">
                  <c:v>1958</c:v>
                </c:pt>
                <c:pt idx="50">
                  <c:v>1616</c:v>
                </c:pt>
                <c:pt idx="51">
                  <c:v>1481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D4-491A-B3E5-85567AE669A3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04-11.'!$F$15:$BE$15</c:f>
              <c:numCache>
                <c:formatCode>General</c:formatCode>
                <c:ptCount val="52"/>
                <c:pt idx="0">
                  <c:v>1102.5</c:v>
                </c:pt>
                <c:pt idx="1">
                  <c:v>1242.5</c:v>
                </c:pt>
                <c:pt idx="2">
                  <c:v>1054</c:v>
                </c:pt>
                <c:pt idx="3">
                  <c:v>1013</c:v>
                </c:pt>
                <c:pt idx="4">
                  <c:v>963.5</c:v>
                </c:pt>
                <c:pt idx="5">
                  <c:v>1049</c:v>
                </c:pt>
                <c:pt idx="6">
                  <c:v>1025.5</c:v>
                </c:pt>
                <c:pt idx="7">
                  <c:v>1110.5</c:v>
                </c:pt>
                <c:pt idx="8">
                  <c:v>1128.5</c:v>
                </c:pt>
                <c:pt idx="9">
                  <c:v>1167.5</c:v>
                </c:pt>
                <c:pt idx="10">
                  <c:v>1193.5</c:v>
                </c:pt>
                <c:pt idx="11">
                  <c:v>1107.5</c:v>
                </c:pt>
                <c:pt idx="12">
                  <c:v>819.5</c:v>
                </c:pt>
                <c:pt idx="13">
                  <c:v>1004.5</c:v>
                </c:pt>
                <c:pt idx="14">
                  <c:v>1149</c:v>
                </c:pt>
                <c:pt idx="15">
                  <c:v>926</c:v>
                </c:pt>
                <c:pt idx="16">
                  <c:v>1230</c:v>
                </c:pt>
                <c:pt idx="17">
                  <c:v>1153.5</c:v>
                </c:pt>
                <c:pt idx="18">
                  <c:v>1221</c:v>
                </c:pt>
                <c:pt idx="19">
                  <c:v>1500.5</c:v>
                </c:pt>
                <c:pt idx="20">
                  <c:v>1494.5</c:v>
                </c:pt>
                <c:pt idx="21">
                  <c:v>1378</c:v>
                </c:pt>
                <c:pt idx="22">
                  <c:v>1558</c:v>
                </c:pt>
                <c:pt idx="23">
                  <c:v>1543.5</c:v>
                </c:pt>
                <c:pt idx="24">
                  <c:v>1683</c:v>
                </c:pt>
                <c:pt idx="25">
                  <c:v>1680.5</c:v>
                </c:pt>
                <c:pt idx="26">
                  <c:v>1635</c:v>
                </c:pt>
                <c:pt idx="27">
                  <c:v>1560</c:v>
                </c:pt>
                <c:pt idx="28">
                  <c:v>1523.5</c:v>
                </c:pt>
                <c:pt idx="29">
                  <c:v>1157</c:v>
                </c:pt>
                <c:pt idx="30">
                  <c:v>1239</c:v>
                </c:pt>
                <c:pt idx="31">
                  <c:v>1065.5</c:v>
                </c:pt>
                <c:pt idx="32">
                  <c:v>1096</c:v>
                </c:pt>
                <c:pt idx="33">
                  <c:v>1295.5</c:v>
                </c:pt>
                <c:pt idx="34">
                  <c:v>1198</c:v>
                </c:pt>
                <c:pt idx="35">
                  <c:v>1373</c:v>
                </c:pt>
                <c:pt idx="36">
                  <c:v>1357.5</c:v>
                </c:pt>
                <c:pt idx="37">
                  <c:v>1377.5</c:v>
                </c:pt>
                <c:pt idx="38">
                  <c:v>1281</c:v>
                </c:pt>
                <c:pt idx="39">
                  <c:v>1208</c:v>
                </c:pt>
                <c:pt idx="40">
                  <c:v>1125.5</c:v>
                </c:pt>
                <c:pt idx="41">
                  <c:v>1237</c:v>
                </c:pt>
                <c:pt idx="42">
                  <c:v>1139</c:v>
                </c:pt>
                <c:pt idx="43">
                  <c:v>1036.5</c:v>
                </c:pt>
                <c:pt idx="44">
                  <c:v>1180</c:v>
                </c:pt>
                <c:pt idx="45">
                  <c:v>1248</c:v>
                </c:pt>
                <c:pt idx="46">
                  <c:v>1153</c:v>
                </c:pt>
                <c:pt idx="47">
                  <c:v>1117.5</c:v>
                </c:pt>
                <c:pt idx="48">
                  <c:v>1080.5</c:v>
                </c:pt>
                <c:pt idx="49">
                  <c:v>1114.5</c:v>
                </c:pt>
                <c:pt idx="50">
                  <c:v>1036.5</c:v>
                </c:pt>
                <c:pt idx="51">
                  <c:v>1022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D4-491A-B3E5-85567AE669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4441711"/>
        <c:axId val="1"/>
      </c:areaChart>
      <c:lineChart>
        <c:grouping val="standard"/>
        <c:varyColors val="0"/>
        <c:ser>
          <c:idx val="3"/>
          <c:order val="3"/>
          <c:tx>
            <c:strRef>
              <c:f>'Iras 04-11.'!$D$11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'Iras 04-11.'!$F$11:$BE$11</c:f>
              <c:numCache>
                <c:formatCode>General</c:formatCode>
                <c:ptCount val="52"/>
                <c:pt idx="0">
                  <c:v>787</c:v>
                </c:pt>
                <c:pt idx="1">
                  <c:v>901</c:v>
                </c:pt>
                <c:pt idx="2">
                  <c:v>1033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5D4-491A-B3E5-85567AE669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4441711"/>
        <c:axId val="1"/>
      </c:lineChart>
      <c:catAx>
        <c:axId val="25444171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  <c:max val="6000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254441711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34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1"/>
        <c:txPr>
          <a:bodyPr/>
          <a:lstStyle/>
          <a:p>
            <a:pPr>
              <a:defRPr sz="29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2"/>
        <c:txPr>
          <a:bodyPr/>
          <a:lstStyle/>
          <a:p>
            <a:pPr>
              <a:defRPr sz="29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3"/>
        <c:txPr>
          <a:bodyPr/>
          <a:lstStyle/>
          <a:p>
            <a:pPr>
              <a:defRPr sz="29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ayout>
        <c:manualLayout>
          <c:xMode val="edge"/>
          <c:yMode val="edge"/>
          <c:x val="0.32520361011211629"/>
          <c:y val="0.91570249083103028"/>
          <c:w val="0.43089476491494905"/>
          <c:h val="2.6446263753454713E-2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29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/>
              <a:t>Canal Endémico de Neumonias &lt; 5 Años
Provincia Caylloma 2015- 2022*</a:t>
            </a:r>
          </a:p>
        </c:rich>
      </c:tx>
      <c:layout>
        <c:manualLayout>
          <c:xMode val="edge"/>
          <c:yMode val="edge"/>
          <c:x val="0.21926444777224932"/>
          <c:y val="4.158206193871634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8302118605975263E-2"/>
          <c:y val="0.25094467896725675"/>
          <c:w val="0.90930848141599996"/>
          <c:h val="0.60388622745023635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'Neum &lt; 5a CAYLL'!$F$20:$BE$20</c:f>
              <c:numCache>
                <c:formatCode>General</c:formatCode>
                <c:ptCount val="52"/>
                <c:pt idx="0">
                  <c:v>2</c:v>
                </c:pt>
                <c:pt idx="1">
                  <c:v>0.5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0.5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0.5</c:v>
                </c:pt>
                <c:pt idx="11">
                  <c:v>3</c:v>
                </c:pt>
                <c:pt idx="12">
                  <c:v>3.5</c:v>
                </c:pt>
                <c:pt idx="13">
                  <c:v>4.5</c:v>
                </c:pt>
                <c:pt idx="14">
                  <c:v>2.5</c:v>
                </c:pt>
                <c:pt idx="15">
                  <c:v>1.5</c:v>
                </c:pt>
                <c:pt idx="16">
                  <c:v>2</c:v>
                </c:pt>
                <c:pt idx="17">
                  <c:v>2</c:v>
                </c:pt>
                <c:pt idx="18">
                  <c:v>1.5</c:v>
                </c:pt>
                <c:pt idx="19">
                  <c:v>1.5</c:v>
                </c:pt>
                <c:pt idx="20">
                  <c:v>4</c:v>
                </c:pt>
                <c:pt idx="21">
                  <c:v>1</c:v>
                </c:pt>
                <c:pt idx="22">
                  <c:v>3</c:v>
                </c:pt>
                <c:pt idx="23">
                  <c:v>2.5</c:v>
                </c:pt>
                <c:pt idx="24">
                  <c:v>3</c:v>
                </c:pt>
                <c:pt idx="25">
                  <c:v>4.5</c:v>
                </c:pt>
                <c:pt idx="26">
                  <c:v>2</c:v>
                </c:pt>
                <c:pt idx="27">
                  <c:v>1</c:v>
                </c:pt>
                <c:pt idx="28">
                  <c:v>5</c:v>
                </c:pt>
                <c:pt idx="29">
                  <c:v>2</c:v>
                </c:pt>
                <c:pt idx="30">
                  <c:v>3.5</c:v>
                </c:pt>
                <c:pt idx="31">
                  <c:v>0</c:v>
                </c:pt>
                <c:pt idx="32">
                  <c:v>2</c:v>
                </c:pt>
                <c:pt idx="33">
                  <c:v>1.5</c:v>
                </c:pt>
                <c:pt idx="34">
                  <c:v>0.5</c:v>
                </c:pt>
                <c:pt idx="35">
                  <c:v>1</c:v>
                </c:pt>
                <c:pt idx="36">
                  <c:v>3.5</c:v>
                </c:pt>
                <c:pt idx="37">
                  <c:v>2</c:v>
                </c:pt>
                <c:pt idx="38">
                  <c:v>1.5</c:v>
                </c:pt>
                <c:pt idx="39">
                  <c:v>1.5</c:v>
                </c:pt>
                <c:pt idx="40">
                  <c:v>1.5</c:v>
                </c:pt>
                <c:pt idx="41">
                  <c:v>0.5</c:v>
                </c:pt>
                <c:pt idx="42">
                  <c:v>1.5</c:v>
                </c:pt>
                <c:pt idx="43">
                  <c:v>0.5</c:v>
                </c:pt>
                <c:pt idx="44">
                  <c:v>2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0</c:v>
                </c:pt>
                <c:pt idx="49">
                  <c:v>1</c:v>
                </c:pt>
                <c:pt idx="50">
                  <c:v>0.5</c:v>
                </c:pt>
                <c:pt idx="5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B2-4DC3-A5B7-6337BEAAE05E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'Neum &lt; 5a CAYLL'!$F$19:$BE$19</c:f>
              <c:numCache>
                <c:formatCode>General</c:formatCode>
                <c:ptCount val="5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0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1</c:v>
                </c:pt>
                <c:pt idx="30">
                  <c:v>2</c:v>
                </c:pt>
                <c:pt idx="31">
                  <c:v>0</c:v>
                </c:pt>
                <c:pt idx="32">
                  <c:v>1</c:v>
                </c:pt>
                <c:pt idx="33">
                  <c:v>1</c:v>
                </c:pt>
                <c:pt idx="34">
                  <c:v>0</c:v>
                </c:pt>
                <c:pt idx="35">
                  <c:v>0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1</c:v>
                </c:pt>
                <c:pt idx="45">
                  <c:v>0</c:v>
                </c:pt>
                <c:pt idx="46">
                  <c:v>1</c:v>
                </c:pt>
                <c:pt idx="47">
                  <c:v>1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B2-4DC3-A5B7-6337BEAAE05E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'Neum &lt; 5a CAYLL'!$F$18:$BE$18</c:f>
              <c:numCache>
                <c:formatCode>General</c:formatCode>
                <c:ptCount val="5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0.5</c:v>
                </c:pt>
                <c:pt idx="24">
                  <c:v>0.5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0.5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0.5</c:v>
                </c:pt>
                <c:pt idx="45">
                  <c:v>0</c:v>
                </c:pt>
                <c:pt idx="46">
                  <c:v>0</c:v>
                </c:pt>
                <c:pt idx="47">
                  <c:v>0.5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B2-4DC3-A5B7-6337BEAAE0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9116808"/>
        <c:axId val="1"/>
      </c:areaChart>
      <c:lineChart>
        <c:grouping val="standard"/>
        <c:varyColors val="0"/>
        <c:ser>
          <c:idx val="3"/>
          <c:order val="3"/>
          <c:tx>
            <c:strRef>
              <c:f>'Neum &lt; 5a CAYLL'!$D$13</c:f>
              <c:strCache>
                <c:ptCount val="1"/>
                <c:pt idx="0">
                  <c:v>2022</c:v>
                </c:pt>
              </c:strCache>
            </c:strRef>
          </c:tx>
          <c:spPr>
            <a:ln w="5715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'Neum &lt; 5a CAYLL'!$F$13:$BE$13</c:f>
              <c:numCache>
                <c:formatCode>General</c:formatCode>
                <c:ptCount val="52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6B2-4DC3-A5B7-6337BEAAE0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9116808"/>
        <c:axId val="1"/>
      </c:lineChart>
      <c:catAx>
        <c:axId val="359116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359116808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28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1"/>
        <c:txPr>
          <a:bodyPr/>
          <a:lstStyle/>
          <a:p>
            <a:pPr>
              <a:defRPr sz="28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2"/>
        <c:txPr>
          <a:bodyPr/>
          <a:lstStyle/>
          <a:p>
            <a:pPr>
              <a:defRPr sz="28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3"/>
        <c:txPr>
          <a:bodyPr/>
          <a:lstStyle/>
          <a:p>
            <a:pPr>
              <a:defRPr sz="28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ayout>
        <c:manualLayout>
          <c:xMode val="edge"/>
          <c:yMode val="edge"/>
          <c:x val="0.30111900122914081"/>
          <c:y val="0.91735532215302773"/>
          <c:w val="0.38758900536205976"/>
          <c:h val="2.8953539323604782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28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/>
              <a:t>Canal Endémico de IRAs &gt; 5 Años
Provincia Arequipa  2015- 2022*</a:t>
            </a:r>
          </a:p>
        </c:rich>
      </c:tx>
      <c:layout>
        <c:manualLayout>
          <c:xMode val="edge"/>
          <c:yMode val="edge"/>
          <c:x val="0.21871829380855881"/>
          <c:y val="2.809915720333953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4667625583091132E-2"/>
          <c:y val="0.19913674524498412"/>
          <c:w val="0.90010288374137226"/>
          <c:h val="0.67188414046071898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may prov AQP'!$F$20:$BE$20</c:f>
              <c:numCache>
                <c:formatCode>General</c:formatCode>
                <c:ptCount val="52"/>
                <c:pt idx="0">
                  <c:v>2762.5</c:v>
                </c:pt>
                <c:pt idx="1">
                  <c:v>2669</c:v>
                </c:pt>
                <c:pt idx="2">
                  <c:v>2488</c:v>
                </c:pt>
                <c:pt idx="3">
                  <c:v>2248.5</c:v>
                </c:pt>
                <c:pt idx="4">
                  <c:v>2270</c:v>
                </c:pt>
                <c:pt idx="5">
                  <c:v>2508</c:v>
                </c:pt>
                <c:pt idx="6">
                  <c:v>2647.5</c:v>
                </c:pt>
                <c:pt idx="7">
                  <c:v>2751.5</c:v>
                </c:pt>
                <c:pt idx="8">
                  <c:v>2685.5</c:v>
                </c:pt>
                <c:pt idx="9">
                  <c:v>3210</c:v>
                </c:pt>
                <c:pt idx="10">
                  <c:v>3475</c:v>
                </c:pt>
                <c:pt idx="11">
                  <c:v>3231</c:v>
                </c:pt>
                <c:pt idx="12">
                  <c:v>2959.5</c:v>
                </c:pt>
                <c:pt idx="13">
                  <c:v>3054.5</c:v>
                </c:pt>
                <c:pt idx="14">
                  <c:v>3039</c:v>
                </c:pt>
                <c:pt idx="15">
                  <c:v>3368</c:v>
                </c:pt>
                <c:pt idx="16">
                  <c:v>3359</c:v>
                </c:pt>
                <c:pt idx="17">
                  <c:v>3003.5</c:v>
                </c:pt>
                <c:pt idx="18">
                  <c:v>3591</c:v>
                </c:pt>
                <c:pt idx="19">
                  <c:v>3999</c:v>
                </c:pt>
                <c:pt idx="20">
                  <c:v>3861.5</c:v>
                </c:pt>
                <c:pt idx="21">
                  <c:v>4027.5</c:v>
                </c:pt>
                <c:pt idx="22">
                  <c:v>4490</c:v>
                </c:pt>
                <c:pt idx="23">
                  <c:v>5192.5</c:v>
                </c:pt>
                <c:pt idx="24">
                  <c:v>6027.5</c:v>
                </c:pt>
                <c:pt idx="25">
                  <c:v>5772.5</c:v>
                </c:pt>
                <c:pt idx="26">
                  <c:v>6617</c:v>
                </c:pt>
                <c:pt idx="27">
                  <c:v>6084.5</c:v>
                </c:pt>
                <c:pt idx="28">
                  <c:v>5710.5</c:v>
                </c:pt>
                <c:pt idx="29">
                  <c:v>4392.5</c:v>
                </c:pt>
                <c:pt idx="30">
                  <c:v>4468.5</c:v>
                </c:pt>
                <c:pt idx="31">
                  <c:v>4052.5</c:v>
                </c:pt>
                <c:pt idx="32">
                  <c:v>3508</c:v>
                </c:pt>
                <c:pt idx="33">
                  <c:v>3788.5</c:v>
                </c:pt>
                <c:pt idx="34">
                  <c:v>3560.5</c:v>
                </c:pt>
                <c:pt idx="35">
                  <c:v>3567</c:v>
                </c:pt>
                <c:pt idx="36">
                  <c:v>3826</c:v>
                </c:pt>
                <c:pt idx="37">
                  <c:v>3958</c:v>
                </c:pt>
                <c:pt idx="38">
                  <c:v>3767</c:v>
                </c:pt>
                <c:pt idx="39">
                  <c:v>3449</c:v>
                </c:pt>
                <c:pt idx="40">
                  <c:v>3505</c:v>
                </c:pt>
                <c:pt idx="41">
                  <c:v>3560.5</c:v>
                </c:pt>
                <c:pt idx="42">
                  <c:v>3477</c:v>
                </c:pt>
                <c:pt idx="43">
                  <c:v>3091</c:v>
                </c:pt>
                <c:pt idx="44">
                  <c:v>3284</c:v>
                </c:pt>
                <c:pt idx="45">
                  <c:v>3247.5</c:v>
                </c:pt>
                <c:pt idx="46">
                  <c:v>2945</c:v>
                </c:pt>
                <c:pt idx="47">
                  <c:v>2934</c:v>
                </c:pt>
                <c:pt idx="48">
                  <c:v>2951.5</c:v>
                </c:pt>
                <c:pt idx="49">
                  <c:v>3052</c:v>
                </c:pt>
                <c:pt idx="50">
                  <c:v>2820</c:v>
                </c:pt>
                <c:pt idx="51">
                  <c:v>2644.5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3C-4F8E-A5E5-5EDDB43DE1E0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may prov AQP'!$F$19:$BE$19</c:f>
              <c:numCache>
                <c:formatCode>General</c:formatCode>
                <c:ptCount val="52"/>
                <c:pt idx="0">
                  <c:v>2496</c:v>
                </c:pt>
                <c:pt idx="1">
                  <c:v>2632</c:v>
                </c:pt>
                <c:pt idx="2">
                  <c:v>2381</c:v>
                </c:pt>
                <c:pt idx="3">
                  <c:v>2187</c:v>
                </c:pt>
                <c:pt idx="4">
                  <c:v>2245</c:v>
                </c:pt>
                <c:pt idx="5">
                  <c:v>2384</c:v>
                </c:pt>
                <c:pt idx="6">
                  <c:v>2534</c:v>
                </c:pt>
                <c:pt idx="7">
                  <c:v>2504</c:v>
                </c:pt>
                <c:pt idx="8">
                  <c:v>2641</c:v>
                </c:pt>
                <c:pt idx="9">
                  <c:v>2876</c:v>
                </c:pt>
                <c:pt idx="10">
                  <c:v>2884</c:v>
                </c:pt>
                <c:pt idx="11">
                  <c:v>3014</c:v>
                </c:pt>
                <c:pt idx="12">
                  <c:v>2845</c:v>
                </c:pt>
                <c:pt idx="13">
                  <c:v>2931</c:v>
                </c:pt>
                <c:pt idx="14">
                  <c:v>2931</c:v>
                </c:pt>
                <c:pt idx="15">
                  <c:v>2979</c:v>
                </c:pt>
                <c:pt idx="16">
                  <c:v>2995</c:v>
                </c:pt>
                <c:pt idx="17">
                  <c:v>2801</c:v>
                </c:pt>
                <c:pt idx="18">
                  <c:v>3173</c:v>
                </c:pt>
                <c:pt idx="19">
                  <c:v>3477</c:v>
                </c:pt>
                <c:pt idx="20">
                  <c:v>3647</c:v>
                </c:pt>
                <c:pt idx="21">
                  <c:v>3737</c:v>
                </c:pt>
                <c:pt idx="22">
                  <c:v>4160</c:v>
                </c:pt>
                <c:pt idx="23">
                  <c:v>4442</c:v>
                </c:pt>
                <c:pt idx="24">
                  <c:v>5240</c:v>
                </c:pt>
                <c:pt idx="25">
                  <c:v>5222</c:v>
                </c:pt>
                <c:pt idx="26">
                  <c:v>6084</c:v>
                </c:pt>
                <c:pt idx="27">
                  <c:v>5588</c:v>
                </c:pt>
                <c:pt idx="28">
                  <c:v>5557</c:v>
                </c:pt>
                <c:pt idx="29">
                  <c:v>4363</c:v>
                </c:pt>
                <c:pt idx="30">
                  <c:v>3834</c:v>
                </c:pt>
                <c:pt idx="31">
                  <c:v>3846</c:v>
                </c:pt>
                <c:pt idx="32">
                  <c:v>3166</c:v>
                </c:pt>
                <c:pt idx="33">
                  <c:v>3651</c:v>
                </c:pt>
                <c:pt idx="34">
                  <c:v>3272</c:v>
                </c:pt>
                <c:pt idx="35">
                  <c:v>3293</c:v>
                </c:pt>
                <c:pt idx="36">
                  <c:v>3395</c:v>
                </c:pt>
                <c:pt idx="37">
                  <c:v>3306</c:v>
                </c:pt>
                <c:pt idx="38">
                  <c:v>3360</c:v>
                </c:pt>
                <c:pt idx="39">
                  <c:v>3092</c:v>
                </c:pt>
                <c:pt idx="40">
                  <c:v>3144</c:v>
                </c:pt>
                <c:pt idx="41">
                  <c:v>3080</c:v>
                </c:pt>
                <c:pt idx="42">
                  <c:v>3105</c:v>
                </c:pt>
                <c:pt idx="43">
                  <c:v>2613</c:v>
                </c:pt>
                <c:pt idx="44">
                  <c:v>3144</c:v>
                </c:pt>
                <c:pt idx="45">
                  <c:v>3117</c:v>
                </c:pt>
                <c:pt idx="46">
                  <c:v>2872</c:v>
                </c:pt>
                <c:pt idx="47">
                  <c:v>2562</c:v>
                </c:pt>
                <c:pt idx="48">
                  <c:v>2562</c:v>
                </c:pt>
                <c:pt idx="49">
                  <c:v>2825</c:v>
                </c:pt>
                <c:pt idx="50">
                  <c:v>2433</c:v>
                </c:pt>
                <c:pt idx="51">
                  <c:v>2633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3C-4F8E-A5E5-5EDDB43DE1E0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may prov AQP'!$F$18:$BE$18</c:f>
              <c:numCache>
                <c:formatCode>General</c:formatCode>
                <c:ptCount val="52"/>
                <c:pt idx="0">
                  <c:v>2124.5</c:v>
                </c:pt>
                <c:pt idx="1">
                  <c:v>2279</c:v>
                </c:pt>
                <c:pt idx="2">
                  <c:v>2101</c:v>
                </c:pt>
                <c:pt idx="3">
                  <c:v>2155.5</c:v>
                </c:pt>
                <c:pt idx="4">
                  <c:v>2120</c:v>
                </c:pt>
                <c:pt idx="5">
                  <c:v>2176.5</c:v>
                </c:pt>
                <c:pt idx="6">
                  <c:v>2270.5</c:v>
                </c:pt>
                <c:pt idx="7">
                  <c:v>2428</c:v>
                </c:pt>
                <c:pt idx="8">
                  <c:v>2526.5</c:v>
                </c:pt>
                <c:pt idx="9">
                  <c:v>2610</c:v>
                </c:pt>
                <c:pt idx="10">
                  <c:v>2688.5</c:v>
                </c:pt>
                <c:pt idx="11">
                  <c:v>2518</c:v>
                </c:pt>
                <c:pt idx="12">
                  <c:v>1826.5</c:v>
                </c:pt>
                <c:pt idx="13">
                  <c:v>2444.5</c:v>
                </c:pt>
                <c:pt idx="14">
                  <c:v>2627.5</c:v>
                </c:pt>
                <c:pt idx="15">
                  <c:v>2253</c:v>
                </c:pt>
                <c:pt idx="16">
                  <c:v>2714</c:v>
                </c:pt>
                <c:pt idx="17">
                  <c:v>2513.5</c:v>
                </c:pt>
                <c:pt idx="18">
                  <c:v>2834.5</c:v>
                </c:pt>
                <c:pt idx="19">
                  <c:v>3249.5</c:v>
                </c:pt>
                <c:pt idx="20">
                  <c:v>3593</c:v>
                </c:pt>
                <c:pt idx="21">
                  <c:v>3601</c:v>
                </c:pt>
                <c:pt idx="22">
                  <c:v>3756</c:v>
                </c:pt>
                <c:pt idx="23">
                  <c:v>4024</c:v>
                </c:pt>
                <c:pt idx="24">
                  <c:v>4295.5</c:v>
                </c:pt>
                <c:pt idx="25">
                  <c:v>3933</c:v>
                </c:pt>
                <c:pt idx="26">
                  <c:v>3848.5</c:v>
                </c:pt>
                <c:pt idx="27">
                  <c:v>3581</c:v>
                </c:pt>
                <c:pt idx="28">
                  <c:v>3838</c:v>
                </c:pt>
                <c:pt idx="29">
                  <c:v>3614.5</c:v>
                </c:pt>
                <c:pt idx="30">
                  <c:v>3458.5</c:v>
                </c:pt>
                <c:pt idx="31">
                  <c:v>2984</c:v>
                </c:pt>
                <c:pt idx="32">
                  <c:v>2769.5</c:v>
                </c:pt>
                <c:pt idx="33">
                  <c:v>3238</c:v>
                </c:pt>
                <c:pt idx="34">
                  <c:v>2768.5</c:v>
                </c:pt>
                <c:pt idx="35">
                  <c:v>2338.5</c:v>
                </c:pt>
                <c:pt idx="36">
                  <c:v>2742.5</c:v>
                </c:pt>
                <c:pt idx="37">
                  <c:v>2456.5</c:v>
                </c:pt>
                <c:pt idx="38">
                  <c:v>2497</c:v>
                </c:pt>
                <c:pt idx="39">
                  <c:v>2195.5</c:v>
                </c:pt>
                <c:pt idx="40">
                  <c:v>2119</c:v>
                </c:pt>
                <c:pt idx="41">
                  <c:v>2149.5</c:v>
                </c:pt>
                <c:pt idx="42">
                  <c:v>2102</c:v>
                </c:pt>
                <c:pt idx="43">
                  <c:v>1841</c:v>
                </c:pt>
                <c:pt idx="44">
                  <c:v>2005.5</c:v>
                </c:pt>
                <c:pt idx="45">
                  <c:v>2188</c:v>
                </c:pt>
                <c:pt idx="46">
                  <c:v>2119</c:v>
                </c:pt>
                <c:pt idx="47">
                  <c:v>1959</c:v>
                </c:pt>
                <c:pt idx="48">
                  <c:v>1921.5</c:v>
                </c:pt>
                <c:pt idx="49">
                  <c:v>2055.5</c:v>
                </c:pt>
                <c:pt idx="50">
                  <c:v>1899.5</c:v>
                </c:pt>
                <c:pt idx="51">
                  <c:v>2007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D3C-4F8E-A5E5-5EDDB43DE1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4977704"/>
        <c:axId val="1"/>
      </c:areaChart>
      <c:lineChart>
        <c:grouping val="standard"/>
        <c:varyColors val="0"/>
        <c:ser>
          <c:idx val="3"/>
          <c:order val="3"/>
          <c:tx>
            <c:strRef>
              <c:f>'Iras may prov AQP'!$D$13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'Iras may prov AQP'!$F$13:$BE$13</c:f>
              <c:numCache>
                <c:formatCode>General</c:formatCode>
                <c:ptCount val="52"/>
                <c:pt idx="0">
                  <c:v>3477</c:v>
                </c:pt>
                <c:pt idx="1">
                  <c:v>5988</c:v>
                </c:pt>
                <c:pt idx="2">
                  <c:v>7198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D3C-4F8E-A5E5-5EDDB43DE1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4977704"/>
        <c:axId val="1"/>
      </c:lineChart>
      <c:catAx>
        <c:axId val="354977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354977704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23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1"/>
        <c:txPr>
          <a:bodyPr/>
          <a:lstStyle/>
          <a:p>
            <a:pPr>
              <a:defRPr sz="23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2"/>
        <c:txPr>
          <a:bodyPr/>
          <a:lstStyle/>
          <a:p>
            <a:pPr>
              <a:defRPr sz="23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3"/>
        <c:txPr>
          <a:bodyPr/>
          <a:lstStyle/>
          <a:p>
            <a:pPr>
              <a:defRPr sz="23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ayout>
        <c:manualLayout>
          <c:xMode val="edge"/>
          <c:yMode val="edge"/>
          <c:x val="0.31231265050611307"/>
          <c:y val="0.9065934660177527"/>
          <c:w val="0.4614618752223752"/>
          <c:h val="9.3406533982247186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23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 sz="2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Canal Endémico de IRAs &gt; 5 Años</a:t>
            </a:r>
          </a:p>
          <a:p>
            <a:pPr>
              <a:defRPr sz="2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 sz="2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Provincia Caylloma 2015- 2022</a:t>
            </a:r>
            <a:r>
              <a:rPr lang="es-PE" sz="28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*</a:t>
            </a:r>
          </a:p>
        </c:rich>
      </c:tx>
      <c:layout>
        <c:manualLayout>
          <c:xMode val="edge"/>
          <c:yMode val="edge"/>
          <c:x val="0.21871832107052191"/>
          <c:y val="2.809925117187827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4667625583091132E-2"/>
          <c:y val="0.19913674524498412"/>
          <c:w val="0.90010288374137226"/>
          <c:h val="0.6718841404607192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may prov CAYLL'!$F$21:$BE$21</c:f>
              <c:numCache>
                <c:formatCode>General</c:formatCode>
                <c:ptCount val="52"/>
                <c:pt idx="0">
                  <c:v>335</c:v>
                </c:pt>
                <c:pt idx="1">
                  <c:v>357</c:v>
                </c:pt>
                <c:pt idx="2">
                  <c:v>341</c:v>
                </c:pt>
                <c:pt idx="3">
                  <c:v>286</c:v>
                </c:pt>
                <c:pt idx="4">
                  <c:v>266</c:v>
                </c:pt>
                <c:pt idx="5">
                  <c:v>313</c:v>
                </c:pt>
                <c:pt idx="6">
                  <c:v>302</c:v>
                </c:pt>
                <c:pt idx="7">
                  <c:v>341</c:v>
                </c:pt>
                <c:pt idx="8">
                  <c:v>320</c:v>
                </c:pt>
                <c:pt idx="9">
                  <c:v>317</c:v>
                </c:pt>
                <c:pt idx="10">
                  <c:v>360</c:v>
                </c:pt>
                <c:pt idx="11">
                  <c:v>356</c:v>
                </c:pt>
                <c:pt idx="12">
                  <c:v>356</c:v>
                </c:pt>
                <c:pt idx="13">
                  <c:v>390</c:v>
                </c:pt>
                <c:pt idx="14">
                  <c:v>401</c:v>
                </c:pt>
                <c:pt idx="15">
                  <c:v>419</c:v>
                </c:pt>
                <c:pt idx="16">
                  <c:v>394</c:v>
                </c:pt>
                <c:pt idx="17">
                  <c:v>417</c:v>
                </c:pt>
                <c:pt idx="18">
                  <c:v>472</c:v>
                </c:pt>
                <c:pt idx="19">
                  <c:v>545</c:v>
                </c:pt>
                <c:pt idx="20">
                  <c:v>501</c:v>
                </c:pt>
                <c:pt idx="21">
                  <c:v>579</c:v>
                </c:pt>
                <c:pt idx="22">
                  <c:v>510</c:v>
                </c:pt>
                <c:pt idx="23">
                  <c:v>512</c:v>
                </c:pt>
                <c:pt idx="24">
                  <c:v>544</c:v>
                </c:pt>
                <c:pt idx="25">
                  <c:v>614</c:v>
                </c:pt>
                <c:pt idx="26">
                  <c:v>716</c:v>
                </c:pt>
                <c:pt idx="27">
                  <c:v>773</c:v>
                </c:pt>
                <c:pt idx="28">
                  <c:v>691</c:v>
                </c:pt>
                <c:pt idx="29">
                  <c:v>669</c:v>
                </c:pt>
                <c:pt idx="30">
                  <c:v>649</c:v>
                </c:pt>
                <c:pt idx="31">
                  <c:v>575</c:v>
                </c:pt>
                <c:pt idx="32">
                  <c:v>642</c:v>
                </c:pt>
                <c:pt idx="33">
                  <c:v>555</c:v>
                </c:pt>
                <c:pt idx="34">
                  <c:v>438</c:v>
                </c:pt>
                <c:pt idx="35">
                  <c:v>590</c:v>
                </c:pt>
                <c:pt idx="36">
                  <c:v>544</c:v>
                </c:pt>
                <c:pt idx="37">
                  <c:v>479</c:v>
                </c:pt>
                <c:pt idx="38">
                  <c:v>454</c:v>
                </c:pt>
                <c:pt idx="39">
                  <c:v>463</c:v>
                </c:pt>
                <c:pt idx="40">
                  <c:v>402</c:v>
                </c:pt>
                <c:pt idx="41">
                  <c:v>435</c:v>
                </c:pt>
                <c:pt idx="42">
                  <c:v>394</c:v>
                </c:pt>
                <c:pt idx="43">
                  <c:v>409</c:v>
                </c:pt>
                <c:pt idx="44">
                  <c:v>386</c:v>
                </c:pt>
                <c:pt idx="45">
                  <c:v>442</c:v>
                </c:pt>
                <c:pt idx="46">
                  <c:v>393</c:v>
                </c:pt>
                <c:pt idx="47">
                  <c:v>383</c:v>
                </c:pt>
                <c:pt idx="48">
                  <c:v>333</c:v>
                </c:pt>
                <c:pt idx="49">
                  <c:v>474</c:v>
                </c:pt>
                <c:pt idx="50">
                  <c:v>438</c:v>
                </c:pt>
                <c:pt idx="51">
                  <c:v>369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8A-4674-A5A7-9D94CF604F75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may prov CAYLL'!$F$20:$BE$20</c:f>
              <c:numCache>
                <c:formatCode>General</c:formatCode>
                <c:ptCount val="52"/>
                <c:pt idx="0">
                  <c:v>324</c:v>
                </c:pt>
                <c:pt idx="1">
                  <c:v>337</c:v>
                </c:pt>
                <c:pt idx="2">
                  <c:v>299</c:v>
                </c:pt>
                <c:pt idx="3">
                  <c:v>242</c:v>
                </c:pt>
                <c:pt idx="4">
                  <c:v>228</c:v>
                </c:pt>
                <c:pt idx="5">
                  <c:v>289</c:v>
                </c:pt>
                <c:pt idx="6">
                  <c:v>300</c:v>
                </c:pt>
                <c:pt idx="7">
                  <c:v>323</c:v>
                </c:pt>
                <c:pt idx="8">
                  <c:v>289</c:v>
                </c:pt>
                <c:pt idx="9">
                  <c:v>291</c:v>
                </c:pt>
                <c:pt idx="10">
                  <c:v>335</c:v>
                </c:pt>
                <c:pt idx="11">
                  <c:v>320</c:v>
                </c:pt>
                <c:pt idx="12">
                  <c:v>332</c:v>
                </c:pt>
                <c:pt idx="13">
                  <c:v>344</c:v>
                </c:pt>
                <c:pt idx="14">
                  <c:v>367</c:v>
                </c:pt>
                <c:pt idx="15">
                  <c:v>397</c:v>
                </c:pt>
                <c:pt idx="16">
                  <c:v>362</c:v>
                </c:pt>
                <c:pt idx="17">
                  <c:v>312</c:v>
                </c:pt>
                <c:pt idx="18">
                  <c:v>357</c:v>
                </c:pt>
                <c:pt idx="19">
                  <c:v>410</c:v>
                </c:pt>
                <c:pt idx="20">
                  <c:v>424</c:v>
                </c:pt>
                <c:pt idx="21">
                  <c:v>406</c:v>
                </c:pt>
                <c:pt idx="22">
                  <c:v>464</c:v>
                </c:pt>
                <c:pt idx="23">
                  <c:v>477</c:v>
                </c:pt>
                <c:pt idx="24">
                  <c:v>533</c:v>
                </c:pt>
                <c:pt idx="25">
                  <c:v>608</c:v>
                </c:pt>
                <c:pt idx="26">
                  <c:v>642</c:v>
                </c:pt>
                <c:pt idx="27">
                  <c:v>680</c:v>
                </c:pt>
                <c:pt idx="28">
                  <c:v>666</c:v>
                </c:pt>
                <c:pt idx="29">
                  <c:v>668</c:v>
                </c:pt>
                <c:pt idx="30">
                  <c:v>604</c:v>
                </c:pt>
                <c:pt idx="31">
                  <c:v>523</c:v>
                </c:pt>
                <c:pt idx="32">
                  <c:v>581</c:v>
                </c:pt>
                <c:pt idx="33">
                  <c:v>520</c:v>
                </c:pt>
                <c:pt idx="34">
                  <c:v>429</c:v>
                </c:pt>
                <c:pt idx="35">
                  <c:v>530</c:v>
                </c:pt>
                <c:pt idx="36">
                  <c:v>466</c:v>
                </c:pt>
                <c:pt idx="37">
                  <c:v>475</c:v>
                </c:pt>
                <c:pt idx="38">
                  <c:v>433</c:v>
                </c:pt>
                <c:pt idx="39">
                  <c:v>448</c:v>
                </c:pt>
                <c:pt idx="40">
                  <c:v>392</c:v>
                </c:pt>
                <c:pt idx="41">
                  <c:v>392</c:v>
                </c:pt>
                <c:pt idx="42">
                  <c:v>389</c:v>
                </c:pt>
                <c:pt idx="43">
                  <c:v>351</c:v>
                </c:pt>
                <c:pt idx="44">
                  <c:v>344</c:v>
                </c:pt>
                <c:pt idx="45">
                  <c:v>364</c:v>
                </c:pt>
                <c:pt idx="46">
                  <c:v>376</c:v>
                </c:pt>
                <c:pt idx="47">
                  <c:v>347</c:v>
                </c:pt>
                <c:pt idx="48">
                  <c:v>324</c:v>
                </c:pt>
                <c:pt idx="49">
                  <c:v>372</c:v>
                </c:pt>
                <c:pt idx="50">
                  <c:v>373</c:v>
                </c:pt>
                <c:pt idx="51">
                  <c:v>352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8A-4674-A5A7-9D94CF604F75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may prov CAYLL'!$F$19:$BE$19</c:f>
              <c:numCache>
                <c:formatCode>General</c:formatCode>
                <c:ptCount val="52"/>
                <c:pt idx="0">
                  <c:v>302</c:v>
                </c:pt>
                <c:pt idx="1">
                  <c:v>321</c:v>
                </c:pt>
                <c:pt idx="2">
                  <c:v>296</c:v>
                </c:pt>
                <c:pt idx="3">
                  <c:v>212</c:v>
                </c:pt>
                <c:pt idx="4">
                  <c:v>212</c:v>
                </c:pt>
                <c:pt idx="5">
                  <c:v>276</c:v>
                </c:pt>
                <c:pt idx="6">
                  <c:v>290</c:v>
                </c:pt>
                <c:pt idx="7">
                  <c:v>288</c:v>
                </c:pt>
                <c:pt idx="8">
                  <c:v>247</c:v>
                </c:pt>
                <c:pt idx="9">
                  <c:v>291</c:v>
                </c:pt>
                <c:pt idx="10">
                  <c:v>306</c:v>
                </c:pt>
                <c:pt idx="11">
                  <c:v>315</c:v>
                </c:pt>
                <c:pt idx="12">
                  <c:v>316</c:v>
                </c:pt>
                <c:pt idx="13">
                  <c:v>343</c:v>
                </c:pt>
                <c:pt idx="14">
                  <c:v>343</c:v>
                </c:pt>
                <c:pt idx="15">
                  <c:v>346</c:v>
                </c:pt>
                <c:pt idx="16">
                  <c:v>355</c:v>
                </c:pt>
                <c:pt idx="17">
                  <c:v>278</c:v>
                </c:pt>
                <c:pt idx="18">
                  <c:v>353</c:v>
                </c:pt>
                <c:pt idx="19">
                  <c:v>353</c:v>
                </c:pt>
                <c:pt idx="20">
                  <c:v>386</c:v>
                </c:pt>
                <c:pt idx="21">
                  <c:v>394</c:v>
                </c:pt>
                <c:pt idx="22">
                  <c:v>406</c:v>
                </c:pt>
                <c:pt idx="23">
                  <c:v>474</c:v>
                </c:pt>
                <c:pt idx="24">
                  <c:v>483</c:v>
                </c:pt>
                <c:pt idx="25">
                  <c:v>580</c:v>
                </c:pt>
                <c:pt idx="26">
                  <c:v>574</c:v>
                </c:pt>
                <c:pt idx="27">
                  <c:v>621</c:v>
                </c:pt>
                <c:pt idx="28">
                  <c:v>649</c:v>
                </c:pt>
                <c:pt idx="29">
                  <c:v>562</c:v>
                </c:pt>
                <c:pt idx="30">
                  <c:v>579</c:v>
                </c:pt>
                <c:pt idx="31">
                  <c:v>521</c:v>
                </c:pt>
                <c:pt idx="32">
                  <c:v>562</c:v>
                </c:pt>
                <c:pt idx="33">
                  <c:v>472</c:v>
                </c:pt>
                <c:pt idx="34">
                  <c:v>422</c:v>
                </c:pt>
                <c:pt idx="35">
                  <c:v>416</c:v>
                </c:pt>
                <c:pt idx="36">
                  <c:v>436</c:v>
                </c:pt>
                <c:pt idx="37">
                  <c:v>474</c:v>
                </c:pt>
                <c:pt idx="38">
                  <c:v>406</c:v>
                </c:pt>
                <c:pt idx="39">
                  <c:v>393</c:v>
                </c:pt>
                <c:pt idx="40">
                  <c:v>371</c:v>
                </c:pt>
                <c:pt idx="41">
                  <c:v>360</c:v>
                </c:pt>
                <c:pt idx="42">
                  <c:v>376</c:v>
                </c:pt>
                <c:pt idx="43">
                  <c:v>310</c:v>
                </c:pt>
                <c:pt idx="44">
                  <c:v>338</c:v>
                </c:pt>
                <c:pt idx="45">
                  <c:v>316</c:v>
                </c:pt>
                <c:pt idx="46">
                  <c:v>353</c:v>
                </c:pt>
                <c:pt idx="47">
                  <c:v>327</c:v>
                </c:pt>
                <c:pt idx="48">
                  <c:v>323</c:v>
                </c:pt>
                <c:pt idx="49">
                  <c:v>367</c:v>
                </c:pt>
                <c:pt idx="50">
                  <c:v>351</c:v>
                </c:pt>
                <c:pt idx="51">
                  <c:v>342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8A-4674-A5A7-9D94CF604F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4980328"/>
        <c:axId val="1"/>
      </c:areaChart>
      <c:lineChart>
        <c:grouping val="standard"/>
        <c:varyColors val="0"/>
        <c:ser>
          <c:idx val="3"/>
          <c:order val="3"/>
          <c:tx>
            <c:strRef>
              <c:f>'Iras may prov CAYLL'!$D$13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'Iras may prov CAYLL'!$F$13:$BE$13</c:f>
              <c:numCache>
                <c:formatCode>General</c:formatCode>
                <c:ptCount val="52"/>
                <c:pt idx="0">
                  <c:v>384</c:v>
                </c:pt>
                <c:pt idx="1">
                  <c:v>584</c:v>
                </c:pt>
                <c:pt idx="2">
                  <c:v>966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58A-4674-A5A7-9D94CF604F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4980328"/>
        <c:axId val="1"/>
      </c:lineChart>
      <c:catAx>
        <c:axId val="354980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354980328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23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1"/>
        <c:txPr>
          <a:bodyPr/>
          <a:lstStyle/>
          <a:p>
            <a:pPr>
              <a:defRPr sz="23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2"/>
        <c:txPr>
          <a:bodyPr/>
          <a:lstStyle/>
          <a:p>
            <a:pPr>
              <a:defRPr sz="23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3"/>
        <c:txPr>
          <a:bodyPr/>
          <a:lstStyle/>
          <a:p>
            <a:pPr>
              <a:defRPr sz="23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ayout>
        <c:manualLayout>
          <c:xMode val="edge"/>
          <c:yMode val="edge"/>
          <c:x val="0.34654500666924831"/>
          <c:y val="0.92868724476533082"/>
          <c:w val="0.3709353082913816"/>
          <c:h val="6.0291984268739607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23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/>
              <a:t>Canal Endémico de Neumonias &gt; 5 Años
Provincia Arequipa  2015- 2022*</a:t>
            </a:r>
          </a:p>
        </c:rich>
      </c:tx>
      <c:layout>
        <c:manualLayout>
          <c:xMode val="edge"/>
          <c:yMode val="edge"/>
          <c:x val="0.21871821749835452"/>
          <c:y val="2.809898762654668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6256430233835801E-2"/>
          <c:y val="0.19913674524498412"/>
          <c:w val="0.91851407909062732"/>
          <c:h val="0.67188414046071898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 may prov AQP'!$F$19:$BE$19</c:f>
              <c:numCache>
                <c:formatCode>General</c:formatCode>
                <c:ptCount val="52"/>
                <c:pt idx="0">
                  <c:v>4.5</c:v>
                </c:pt>
                <c:pt idx="1">
                  <c:v>6</c:v>
                </c:pt>
                <c:pt idx="2">
                  <c:v>6</c:v>
                </c:pt>
                <c:pt idx="3">
                  <c:v>4</c:v>
                </c:pt>
                <c:pt idx="4">
                  <c:v>5.5</c:v>
                </c:pt>
                <c:pt idx="5">
                  <c:v>7</c:v>
                </c:pt>
                <c:pt idx="6">
                  <c:v>3.5</c:v>
                </c:pt>
                <c:pt idx="7">
                  <c:v>6.5</c:v>
                </c:pt>
                <c:pt idx="8">
                  <c:v>8.5</c:v>
                </c:pt>
                <c:pt idx="9">
                  <c:v>12</c:v>
                </c:pt>
                <c:pt idx="10">
                  <c:v>6.5</c:v>
                </c:pt>
                <c:pt idx="11">
                  <c:v>11</c:v>
                </c:pt>
                <c:pt idx="12">
                  <c:v>7.5</c:v>
                </c:pt>
                <c:pt idx="13">
                  <c:v>6</c:v>
                </c:pt>
                <c:pt idx="14">
                  <c:v>6</c:v>
                </c:pt>
                <c:pt idx="15">
                  <c:v>14.5</c:v>
                </c:pt>
                <c:pt idx="16">
                  <c:v>7</c:v>
                </c:pt>
                <c:pt idx="17">
                  <c:v>7</c:v>
                </c:pt>
                <c:pt idx="18">
                  <c:v>6</c:v>
                </c:pt>
                <c:pt idx="19">
                  <c:v>7.5</c:v>
                </c:pt>
                <c:pt idx="20">
                  <c:v>11</c:v>
                </c:pt>
                <c:pt idx="21">
                  <c:v>15</c:v>
                </c:pt>
                <c:pt idx="22">
                  <c:v>16.5</c:v>
                </c:pt>
                <c:pt idx="23">
                  <c:v>21.5</c:v>
                </c:pt>
                <c:pt idx="24">
                  <c:v>22.5</c:v>
                </c:pt>
                <c:pt idx="25">
                  <c:v>29.5</c:v>
                </c:pt>
                <c:pt idx="26">
                  <c:v>30</c:v>
                </c:pt>
                <c:pt idx="27">
                  <c:v>25</c:v>
                </c:pt>
                <c:pt idx="28">
                  <c:v>35</c:v>
                </c:pt>
                <c:pt idx="29">
                  <c:v>17.5</c:v>
                </c:pt>
                <c:pt idx="30">
                  <c:v>13.5</c:v>
                </c:pt>
                <c:pt idx="31">
                  <c:v>12.5</c:v>
                </c:pt>
                <c:pt idx="32">
                  <c:v>16.5</c:v>
                </c:pt>
                <c:pt idx="33">
                  <c:v>9.5</c:v>
                </c:pt>
                <c:pt idx="34">
                  <c:v>8.5</c:v>
                </c:pt>
                <c:pt idx="35">
                  <c:v>11</c:v>
                </c:pt>
                <c:pt idx="36">
                  <c:v>8</c:v>
                </c:pt>
                <c:pt idx="37">
                  <c:v>8.5</c:v>
                </c:pt>
                <c:pt idx="38">
                  <c:v>6.5</c:v>
                </c:pt>
                <c:pt idx="39">
                  <c:v>8.5</c:v>
                </c:pt>
                <c:pt idx="40">
                  <c:v>8.5</c:v>
                </c:pt>
                <c:pt idx="41">
                  <c:v>7</c:v>
                </c:pt>
                <c:pt idx="42">
                  <c:v>6.5</c:v>
                </c:pt>
                <c:pt idx="43">
                  <c:v>8</c:v>
                </c:pt>
                <c:pt idx="44">
                  <c:v>7</c:v>
                </c:pt>
                <c:pt idx="45">
                  <c:v>5.5</c:v>
                </c:pt>
                <c:pt idx="46">
                  <c:v>9</c:v>
                </c:pt>
                <c:pt idx="47">
                  <c:v>7.5</c:v>
                </c:pt>
                <c:pt idx="48">
                  <c:v>7</c:v>
                </c:pt>
                <c:pt idx="49">
                  <c:v>5.5</c:v>
                </c:pt>
                <c:pt idx="50">
                  <c:v>7</c:v>
                </c:pt>
                <c:pt idx="51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A8-486F-89E6-2A4D5648E292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 may prov AQP'!$F$18:$BE$18</c:f>
              <c:numCache>
                <c:formatCode>General</c:formatCode>
                <c:ptCount val="52"/>
                <c:pt idx="0">
                  <c:v>3</c:v>
                </c:pt>
                <c:pt idx="1">
                  <c:v>4</c:v>
                </c:pt>
                <c:pt idx="2">
                  <c:v>4</c:v>
                </c:pt>
                <c:pt idx="3">
                  <c:v>2</c:v>
                </c:pt>
                <c:pt idx="4">
                  <c:v>5</c:v>
                </c:pt>
                <c:pt idx="5">
                  <c:v>4</c:v>
                </c:pt>
                <c:pt idx="6">
                  <c:v>3</c:v>
                </c:pt>
                <c:pt idx="7">
                  <c:v>5</c:v>
                </c:pt>
                <c:pt idx="8">
                  <c:v>6</c:v>
                </c:pt>
                <c:pt idx="9">
                  <c:v>7</c:v>
                </c:pt>
                <c:pt idx="10">
                  <c:v>5</c:v>
                </c:pt>
                <c:pt idx="11">
                  <c:v>6</c:v>
                </c:pt>
                <c:pt idx="12">
                  <c:v>6</c:v>
                </c:pt>
                <c:pt idx="13">
                  <c:v>4</c:v>
                </c:pt>
                <c:pt idx="14">
                  <c:v>5</c:v>
                </c:pt>
                <c:pt idx="15">
                  <c:v>6</c:v>
                </c:pt>
                <c:pt idx="16">
                  <c:v>6</c:v>
                </c:pt>
                <c:pt idx="17">
                  <c:v>5</c:v>
                </c:pt>
                <c:pt idx="18">
                  <c:v>4</c:v>
                </c:pt>
                <c:pt idx="19">
                  <c:v>6</c:v>
                </c:pt>
                <c:pt idx="20">
                  <c:v>8</c:v>
                </c:pt>
                <c:pt idx="21">
                  <c:v>10</c:v>
                </c:pt>
                <c:pt idx="22">
                  <c:v>12</c:v>
                </c:pt>
                <c:pt idx="23">
                  <c:v>18</c:v>
                </c:pt>
                <c:pt idx="24">
                  <c:v>10</c:v>
                </c:pt>
                <c:pt idx="25">
                  <c:v>9</c:v>
                </c:pt>
                <c:pt idx="26">
                  <c:v>12</c:v>
                </c:pt>
                <c:pt idx="27">
                  <c:v>17</c:v>
                </c:pt>
                <c:pt idx="28">
                  <c:v>14</c:v>
                </c:pt>
                <c:pt idx="29">
                  <c:v>11</c:v>
                </c:pt>
                <c:pt idx="30">
                  <c:v>10</c:v>
                </c:pt>
                <c:pt idx="31">
                  <c:v>9</c:v>
                </c:pt>
                <c:pt idx="32">
                  <c:v>12</c:v>
                </c:pt>
                <c:pt idx="33">
                  <c:v>7</c:v>
                </c:pt>
                <c:pt idx="34">
                  <c:v>7</c:v>
                </c:pt>
                <c:pt idx="35">
                  <c:v>10</c:v>
                </c:pt>
                <c:pt idx="36">
                  <c:v>5</c:v>
                </c:pt>
                <c:pt idx="37">
                  <c:v>6</c:v>
                </c:pt>
                <c:pt idx="38">
                  <c:v>5</c:v>
                </c:pt>
                <c:pt idx="39">
                  <c:v>6</c:v>
                </c:pt>
                <c:pt idx="40">
                  <c:v>4</c:v>
                </c:pt>
                <c:pt idx="41">
                  <c:v>6</c:v>
                </c:pt>
                <c:pt idx="42">
                  <c:v>5</c:v>
                </c:pt>
                <c:pt idx="43">
                  <c:v>6</c:v>
                </c:pt>
                <c:pt idx="44">
                  <c:v>6</c:v>
                </c:pt>
                <c:pt idx="45">
                  <c:v>3</c:v>
                </c:pt>
                <c:pt idx="46">
                  <c:v>8</c:v>
                </c:pt>
                <c:pt idx="47">
                  <c:v>6</c:v>
                </c:pt>
                <c:pt idx="48">
                  <c:v>6</c:v>
                </c:pt>
                <c:pt idx="49">
                  <c:v>3</c:v>
                </c:pt>
                <c:pt idx="50">
                  <c:v>4</c:v>
                </c:pt>
                <c:pt idx="5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A8-486F-89E6-2A4D5648E292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 may prov AQP'!$F$17:$BE$17</c:f>
              <c:numCache>
                <c:formatCode>General</c:formatCode>
                <c:ptCount val="52"/>
                <c:pt idx="0">
                  <c:v>3</c:v>
                </c:pt>
                <c:pt idx="1">
                  <c:v>2.5</c:v>
                </c:pt>
                <c:pt idx="2">
                  <c:v>1</c:v>
                </c:pt>
                <c:pt idx="3">
                  <c:v>1.5</c:v>
                </c:pt>
                <c:pt idx="4">
                  <c:v>3</c:v>
                </c:pt>
                <c:pt idx="5">
                  <c:v>3.5</c:v>
                </c:pt>
                <c:pt idx="6">
                  <c:v>2</c:v>
                </c:pt>
                <c:pt idx="7">
                  <c:v>3.5</c:v>
                </c:pt>
                <c:pt idx="8">
                  <c:v>4.5</c:v>
                </c:pt>
                <c:pt idx="9">
                  <c:v>5.5</c:v>
                </c:pt>
                <c:pt idx="10">
                  <c:v>4</c:v>
                </c:pt>
                <c:pt idx="11">
                  <c:v>3.5</c:v>
                </c:pt>
                <c:pt idx="12">
                  <c:v>4</c:v>
                </c:pt>
                <c:pt idx="13">
                  <c:v>2.5</c:v>
                </c:pt>
                <c:pt idx="14">
                  <c:v>4</c:v>
                </c:pt>
                <c:pt idx="15">
                  <c:v>4</c:v>
                </c:pt>
                <c:pt idx="16">
                  <c:v>3.5</c:v>
                </c:pt>
                <c:pt idx="17">
                  <c:v>3</c:v>
                </c:pt>
                <c:pt idx="18">
                  <c:v>3</c:v>
                </c:pt>
                <c:pt idx="19">
                  <c:v>5.5</c:v>
                </c:pt>
                <c:pt idx="20">
                  <c:v>7.5</c:v>
                </c:pt>
                <c:pt idx="21">
                  <c:v>6</c:v>
                </c:pt>
                <c:pt idx="22">
                  <c:v>10</c:v>
                </c:pt>
                <c:pt idx="23">
                  <c:v>10</c:v>
                </c:pt>
                <c:pt idx="24">
                  <c:v>6</c:v>
                </c:pt>
                <c:pt idx="25">
                  <c:v>7.5</c:v>
                </c:pt>
                <c:pt idx="26">
                  <c:v>9.5</c:v>
                </c:pt>
                <c:pt idx="27">
                  <c:v>8</c:v>
                </c:pt>
                <c:pt idx="28">
                  <c:v>10</c:v>
                </c:pt>
                <c:pt idx="29">
                  <c:v>9</c:v>
                </c:pt>
                <c:pt idx="30">
                  <c:v>5</c:v>
                </c:pt>
                <c:pt idx="31">
                  <c:v>8.5</c:v>
                </c:pt>
                <c:pt idx="32">
                  <c:v>7</c:v>
                </c:pt>
                <c:pt idx="33">
                  <c:v>7</c:v>
                </c:pt>
                <c:pt idx="34">
                  <c:v>5.5</c:v>
                </c:pt>
                <c:pt idx="35">
                  <c:v>7.5</c:v>
                </c:pt>
                <c:pt idx="36">
                  <c:v>5</c:v>
                </c:pt>
                <c:pt idx="37">
                  <c:v>4.5</c:v>
                </c:pt>
                <c:pt idx="38">
                  <c:v>3</c:v>
                </c:pt>
                <c:pt idx="39">
                  <c:v>5.5</c:v>
                </c:pt>
                <c:pt idx="40">
                  <c:v>3</c:v>
                </c:pt>
                <c:pt idx="41">
                  <c:v>4</c:v>
                </c:pt>
                <c:pt idx="42">
                  <c:v>4.5</c:v>
                </c:pt>
                <c:pt idx="43">
                  <c:v>5</c:v>
                </c:pt>
                <c:pt idx="44">
                  <c:v>4.5</c:v>
                </c:pt>
                <c:pt idx="45">
                  <c:v>2.5</c:v>
                </c:pt>
                <c:pt idx="46">
                  <c:v>6</c:v>
                </c:pt>
                <c:pt idx="47">
                  <c:v>4</c:v>
                </c:pt>
                <c:pt idx="48">
                  <c:v>4.5</c:v>
                </c:pt>
                <c:pt idx="49">
                  <c:v>1.5</c:v>
                </c:pt>
                <c:pt idx="50">
                  <c:v>2.5</c:v>
                </c:pt>
                <c:pt idx="5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A8-486F-89E6-2A4D5648E2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8896776"/>
        <c:axId val="1"/>
      </c:areaChart>
      <c:lineChart>
        <c:grouping val="standard"/>
        <c:varyColors val="0"/>
        <c:ser>
          <c:idx val="3"/>
          <c:order val="3"/>
          <c:tx>
            <c:strRef>
              <c:f>'Neu may prov AQP'!$D$13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'Neu may prov AQP'!$F$13:$BE$13</c:f>
              <c:numCache>
                <c:formatCode>General</c:formatCode>
                <c:ptCount val="52"/>
                <c:pt idx="0">
                  <c:v>2</c:v>
                </c:pt>
                <c:pt idx="1">
                  <c:v>8</c:v>
                </c:pt>
                <c:pt idx="2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BA8-486F-89E6-2A4D5648E2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8896776"/>
        <c:axId val="1"/>
      </c:lineChart>
      <c:catAx>
        <c:axId val="358896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358896776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5005116620484356"/>
          <c:y val="0.94373070032912554"/>
          <c:w val="0.39406342009106443"/>
          <c:h val="3.8585176852893421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2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/>
              <a:t>Canal Endémico de Neumonias &gt; 5 Años
Provincia Arequipa  2015- 2022*</a:t>
            </a:r>
          </a:p>
        </c:rich>
      </c:tx>
      <c:layout>
        <c:manualLayout>
          <c:xMode val="edge"/>
          <c:yMode val="edge"/>
          <c:x val="0.21871821749835452"/>
          <c:y val="2.809898762654668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6256430233835801E-2"/>
          <c:y val="0.19913674524498412"/>
          <c:w val="0.91851407909062732"/>
          <c:h val="0.67188414046071898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 may prov AQP'!$F$19:$BE$19</c:f>
              <c:numCache>
                <c:formatCode>General</c:formatCode>
                <c:ptCount val="52"/>
                <c:pt idx="0">
                  <c:v>4.5</c:v>
                </c:pt>
                <c:pt idx="1">
                  <c:v>6</c:v>
                </c:pt>
                <c:pt idx="2">
                  <c:v>6</c:v>
                </c:pt>
                <c:pt idx="3">
                  <c:v>4</c:v>
                </c:pt>
                <c:pt idx="4">
                  <c:v>5.5</c:v>
                </c:pt>
                <c:pt idx="5">
                  <c:v>7</c:v>
                </c:pt>
                <c:pt idx="6">
                  <c:v>3.5</c:v>
                </c:pt>
                <c:pt idx="7">
                  <c:v>6.5</c:v>
                </c:pt>
                <c:pt idx="8">
                  <c:v>8.5</c:v>
                </c:pt>
                <c:pt idx="9">
                  <c:v>12</c:v>
                </c:pt>
                <c:pt idx="10">
                  <c:v>6.5</c:v>
                </c:pt>
                <c:pt idx="11">
                  <c:v>11</c:v>
                </c:pt>
                <c:pt idx="12">
                  <c:v>7.5</c:v>
                </c:pt>
                <c:pt idx="13">
                  <c:v>6</c:v>
                </c:pt>
                <c:pt idx="14">
                  <c:v>6</c:v>
                </c:pt>
                <c:pt idx="15">
                  <c:v>14.5</c:v>
                </c:pt>
                <c:pt idx="16">
                  <c:v>7</c:v>
                </c:pt>
                <c:pt idx="17">
                  <c:v>7</c:v>
                </c:pt>
                <c:pt idx="18">
                  <c:v>6</c:v>
                </c:pt>
                <c:pt idx="19">
                  <c:v>7.5</c:v>
                </c:pt>
                <c:pt idx="20">
                  <c:v>11</c:v>
                </c:pt>
                <c:pt idx="21">
                  <c:v>15</c:v>
                </c:pt>
                <c:pt idx="22">
                  <c:v>16.5</c:v>
                </c:pt>
                <c:pt idx="23">
                  <c:v>21.5</c:v>
                </c:pt>
                <c:pt idx="24">
                  <c:v>22.5</c:v>
                </c:pt>
                <c:pt idx="25">
                  <c:v>29.5</c:v>
                </c:pt>
                <c:pt idx="26">
                  <c:v>30</c:v>
                </c:pt>
                <c:pt idx="27">
                  <c:v>25</c:v>
                </c:pt>
                <c:pt idx="28">
                  <c:v>35</c:v>
                </c:pt>
                <c:pt idx="29">
                  <c:v>17.5</c:v>
                </c:pt>
                <c:pt idx="30">
                  <c:v>13.5</c:v>
                </c:pt>
                <c:pt idx="31">
                  <c:v>12.5</c:v>
                </c:pt>
                <c:pt idx="32">
                  <c:v>16.5</c:v>
                </c:pt>
                <c:pt idx="33">
                  <c:v>9.5</c:v>
                </c:pt>
                <c:pt idx="34">
                  <c:v>8.5</c:v>
                </c:pt>
                <c:pt idx="35">
                  <c:v>11</c:v>
                </c:pt>
                <c:pt idx="36">
                  <c:v>8</c:v>
                </c:pt>
                <c:pt idx="37">
                  <c:v>8.5</c:v>
                </c:pt>
                <c:pt idx="38">
                  <c:v>6.5</c:v>
                </c:pt>
                <c:pt idx="39">
                  <c:v>8.5</c:v>
                </c:pt>
                <c:pt idx="40">
                  <c:v>8.5</c:v>
                </c:pt>
                <c:pt idx="41">
                  <c:v>7</c:v>
                </c:pt>
                <c:pt idx="42">
                  <c:v>6.5</c:v>
                </c:pt>
                <c:pt idx="43">
                  <c:v>8</c:v>
                </c:pt>
                <c:pt idx="44">
                  <c:v>7</c:v>
                </c:pt>
                <c:pt idx="45">
                  <c:v>5.5</c:v>
                </c:pt>
                <c:pt idx="46">
                  <c:v>9</c:v>
                </c:pt>
                <c:pt idx="47">
                  <c:v>7.5</c:v>
                </c:pt>
                <c:pt idx="48">
                  <c:v>7</c:v>
                </c:pt>
                <c:pt idx="49">
                  <c:v>5.5</c:v>
                </c:pt>
                <c:pt idx="50">
                  <c:v>7</c:v>
                </c:pt>
                <c:pt idx="51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52-4BDC-AA79-342FC1AD4773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 may prov AQP'!$F$18:$BE$18</c:f>
              <c:numCache>
                <c:formatCode>General</c:formatCode>
                <c:ptCount val="52"/>
                <c:pt idx="0">
                  <c:v>3</c:v>
                </c:pt>
                <c:pt idx="1">
                  <c:v>4</c:v>
                </c:pt>
                <c:pt idx="2">
                  <c:v>4</c:v>
                </c:pt>
                <c:pt idx="3">
                  <c:v>2</c:v>
                </c:pt>
                <c:pt idx="4">
                  <c:v>5</c:v>
                </c:pt>
                <c:pt idx="5">
                  <c:v>4</c:v>
                </c:pt>
                <c:pt idx="6">
                  <c:v>3</c:v>
                </c:pt>
                <c:pt idx="7">
                  <c:v>5</c:v>
                </c:pt>
                <c:pt idx="8">
                  <c:v>6</c:v>
                </c:pt>
                <c:pt idx="9">
                  <c:v>7</c:v>
                </c:pt>
                <c:pt idx="10">
                  <c:v>5</c:v>
                </c:pt>
                <c:pt idx="11">
                  <c:v>6</c:v>
                </c:pt>
                <c:pt idx="12">
                  <c:v>6</c:v>
                </c:pt>
                <c:pt idx="13">
                  <c:v>4</c:v>
                </c:pt>
                <c:pt idx="14">
                  <c:v>5</c:v>
                </c:pt>
                <c:pt idx="15">
                  <c:v>6</c:v>
                </c:pt>
                <c:pt idx="16">
                  <c:v>6</c:v>
                </c:pt>
                <c:pt idx="17">
                  <c:v>5</c:v>
                </c:pt>
                <c:pt idx="18">
                  <c:v>4</c:v>
                </c:pt>
                <c:pt idx="19">
                  <c:v>6</c:v>
                </c:pt>
                <c:pt idx="20">
                  <c:v>8</c:v>
                </c:pt>
                <c:pt idx="21">
                  <c:v>10</c:v>
                </c:pt>
                <c:pt idx="22">
                  <c:v>12</c:v>
                </c:pt>
                <c:pt idx="23">
                  <c:v>18</c:v>
                </c:pt>
                <c:pt idx="24">
                  <c:v>10</c:v>
                </c:pt>
                <c:pt idx="25">
                  <c:v>9</c:v>
                </c:pt>
                <c:pt idx="26">
                  <c:v>12</c:v>
                </c:pt>
                <c:pt idx="27">
                  <c:v>17</c:v>
                </c:pt>
                <c:pt idx="28">
                  <c:v>14</c:v>
                </c:pt>
                <c:pt idx="29">
                  <c:v>11</c:v>
                </c:pt>
                <c:pt idx="30">
                  <c:v>10</c:v>
                </c:pt>
                <c:pt idx="31">
                  <c:v>9</c:v>
                </c:pt>
                <c:pt idx="32">
                  <c:v>12</c:v>
                </c:pt>
                <c:pt idx="33">
                  <c:v>7</c:v>
                </c:pt>
                <c:pt idx="34">
                  <c:v>7</c:v>
                </c:pt>
                <c:pt idx="35">
                  <c:v>10</c:v>
                </c:pt>
                <c:pt idx="36">
                  <c:v>5</c:v>
                </c:pt>
                <c:pt idx="37">
                  <c:v>6</c:v>
                </c:pt>
                <c:pt idx="38">
                  <c:v>5</c:v>
                </c:pt>
                <c:pt idx="39">
                  <c:v>6</c:v>
                </c:pt>
                <c:pt idx="40">
                  <c:v>4</c:v>
                </c:pt>
                <c:pt idx="41">
                  <c:v>6</c:v>
                </c:pt>
                <c:pt idx="42">
                  <c:v>5</c:v>
                </c:pt>
                <c:pt idx="43">
                  <c:v>6</c:v>
                </c:pt>
                <c:pt idx="44">
                  <c:v>6</c:v>
                </c:pt>
                <c:pt idx="45">
                  <c:v>3</c:v>
                </c:pt>
                <c:pt idx="46">
                  <c:v>8</c:v>
                </c:pt>
                <c:pt idx="47">
                  <c:v>6</c:v>
                </c:pt>
                <c:pt idx="48">
                  <c:v>6</c:v>
                </c:pt>
                <c:pt idx="49">
                  <c:v>3</c:v>
                </c:pt>
                <c:pt idx="50">
                  <c:v>4</c:v>
                </c:pt>
                <c:pt idx="5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52-4BDC-AA79-342FC1AD4773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 may prov AQP'!$F$17:$BE$17</c:f>
              <c:numCache>
                <c:formatCode>General</c:formatCode>
                <c:ptCount val="52"/>
                <c:pt idx="0">
                  <c:v>3</c:v>
                </c:pt>
                <c:pt idx="1">
                  <c:v>2.5</c:v>
                </c:pt>
                <c:pt idx="2">
                  <c:v>1</c:v>
                </c:pt>
                <c:pt idx="3">
                  <c:v>1.5</c:v>
                </c:pt>
                <c:pt idx="4">
                  <c:v>3</c:v>
                </c:pt>
                <c:pt idx="5">
                  <c:v>3.5</c:v>
                </c:pt>
                <c:pt idx="6">
                  <c:v>2</c:v>
                </c:pt>
                <c:pt idx="7">
                  <c:v>3.5</c:v>
                </c:pt>
                <c:pt idx="8">
                  <c:v>4.5</c:v>
                </c:pt>
                <c:pt idx="9">
                  <c:v>5.5</c:v>
                </c:pt>
                <c:pt idx="10">
                  <c:v>4</c:v>
                </c:pt>
                <c:pt idx="11">
                  <c:v>3.5</c:v>
                </c:pt>
                <c:pt idx="12">
                  <c:v>4</c:v>
                </c:pt>
                <c:pt idx="13">
                  <c:v>2.5</c:v>
                </c:pt>
                <c:pt idx="14">
                  <c:v>4</c:v>
                </c:pt>
                <c:pt idx="15">
                  <c:v>4</c:v>
                </c:pt>
                <c:pt idx="16">
                  <c:v>3.5</c:v>
                </c:pt>
                <c:pt idx="17">
                  <c:v>3</c:v>
                </c:pt>
                <c:pt idx="18">
                  <c:v>3</c:v>
                </c:pt>
                <c:pt idx="19">
                  <c:v>5.5</c:v>
                </c:pt>
                <c:pt idx="20">
                  <c:v>7.5</c:v>
                </c:pt>
                <c:pt idx="21">
                  <c:v>6</c:v>
                </c:pt>
                <c:pt idx="22">
                  <c:v>10</c:v>
                </c:pt>
                <c:pt idx="23">
                  <c:v>10</c:v>
                </c:pt>
                <c:pt idx="24">
                  <c:v>6</c:v>
                </c:pt>
                <c:pt idx="25">
                  <c:v>7.5</c:v>
                </c:pt>
                <c:pt idx="26">
                  <c:v>9.5</c:v>
                </c:pt>
                <c:pt idx="27">
                  <c:v>8</c:v>
                </c:pt>
                <c:pt idx="28">
                  <c:v>10</c:v>
                </c:pt>
                <c:pt idx="29">
                  <c:v>9</c:v>
                </c:pt>
                <c:pt idx="30">
                  <c:v>5</c:v>
                </c:pt>
                <c:pt idx="31">
                  <c:v>8.5</c:v>
                </c:pt>
                <c:pt idx="32">
                  <c:v>7</c:v>
                </c:pt>
                <c:pt idx="33">
                  <c:v>7</c:v>
                </c:pt>
                <c:pt idx="34">
                  <c:v>5.5</c:v>
                </c:pt>
                <c:pt idx="35">
                  <c:v>7.5</c:v>
                </c:pt>
                <c:pt idx="36">
                  <c:v>5</c:v>
                </c:pt>
                <c:pt idx="37">
                  <c:v>4.5</c:v>
                </c:pt>
                <c:pt idx="38">
                  <c:v>3</c:v>
                </c:pt>
                <c:pt idx="39">
                  <c:v>5.5</c:v>
                </c:pt>
                <c:pt idx="40">
                  <c:v>3</c:v>
                </c:pt>
                <c:pt idx="41">
                  <c:v>4</c:v>
                </c:pt>
                <c:pt idx="42">
                  <c:v>4.5</c:v>
                </c:pt>
                <c:pt idx="43">
                  <c:v>5</c:v>
                </c:pt>
                <c:pt idx="44">
                  <c:v>4.5</c:v>
                </c:pt>
                <c:pt idx="45">
                  <c:v>2.5</c:v>
                </c:pt>
                <c:pt idx="46">
                  <c:v>6</c:v>
                </c:pt>
                <c:pt idx="47">
                  <c:v>4</c:v>
                </c:pt>
                <c:pt idx="48">
                  <c:v>4.5</c:v>
                </c:pt>
                <c:pt idx="49">
                  <c:v>1.5</c:v>
                </c:pt>
                <c:pt idx="50">
                  <c:v>2.5</c:v>
                </c:pt>
                <c:pt idx="5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52-4BDC-AA79-342FC1AD47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8896776"/>
        <c:axId val="1"/>
      </c:areaChart>
      <c:lineChart>
        <c:grouping val="standard"/>
        <c:varyColors val="0"/>
        <c:ser>
          <c:idx val="3"/>
          <c:order val="3"/>
          <c:tx>
            <c:strRef>
              <c:f>'Neu may prov AQP'!$D$13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'Neu may prov AQP'!$F$13:$BE$13</c:f>
              <c:numCache>
                <c:formatCode>General</c:formatCode>
                <c:ptCount val="52"/>
                <c:pt idx="0">
                  <c:v>2</c:v>
                </c:pt>
                <c:pt idx="1">
                  <c:v>8</c:v>
                </c:pt>
                <c:pt idx="2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752-4BDC-AA79-342FC1AD47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8896776"/>
        <c:axId val="1"/>
      </c:lineChart>
      <c:catAx>
        <c:axId val="358896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358896776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5005116620484356"/>
          <c:y val="0.94373070032912554"/>
          <c:w val="0.39406342009106443"/>
          <c:h val="3.8585176852893421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2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 sz="20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Canal Endémico notificación de casos sospechosos de Sarampión-Rubéola </a:t>
            </a:r>
          </a:p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 sz="20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Red Arequipa Caylloma 2015 - 2022*</a:t>
            </a:r>
          </a:p>
        </c:rich>
      </c:tx>
      <c:layout>
        <c:manualLayout>
          <c:xMode val="edge"/>
          <c:yMode val="edge"/>
          <c:x val="0.17197915049351226"/>
          <c:y val="2.309390070202577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3.5000028483096093E-2"/>
          <c:y val="0.18791064388961892"/>
          <c:w val="0.93416742689406485"/>
          <c:h val="0.65703022339027595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'EFES '!$F$18:$BE$18</c:f>
              <c:numCache>
                <c:formatCode>General</c:formatCode>
                <c:ptCount val="52"/>
                <c:pt idx="0">
                  <c:v>0.5</c:v>
                </c:pt>
                <c:pt idx="1">
                  <c:v>1</c:v>
                </c:pt>
                <c:pt idx="2">
                  <c:v>1.5</c:v>
                </c:pt>
                <c:pt idx="3">
                  <c:v>1</c:v>
                </c:pt>
                <c:pt idx="4">
                  <c:v>1</c:v>
                </c:pt>
                <c:pt idx="5">
                  <c:v>1.5</c:v>
                </c:pt>
                <c:pt idx="6">
                  <c:v>1.5</c:v>
                </c:pt>
                <c:pt idx="7">
                  <c:v>1</c:v>
                </c:pt>
                <c:pt idx="8">
                  <c:v>1</c:v>
                </c:pt>
                <c:pt idx="9">
                  <c:v>3.5</c:v>
                </c:pt>
                <c:pt idx="10">
                  <c:v>2</c:v>
                </c:pt>
                <c:pt idx="11">
                  <c:v>1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2.5</c:v>
                </c:pt>
                <c:pt idx="17">
                  <c:v>1.5</c:v>
                </c:pt>
                <c:pt idx="18">
                  <c:v>1</c:v>
                </c:pt>
                <c:pt idx="19">
                  <c:v>3</c:v>
                </c:pt>
                <c:pt idx="20">
                  <c:v>1</c:v>
                </c:pt>
                <c:pt idx="21">
                  <c:v>2.5</c:v>
                </c:pt>
                <c:pt idx="22">
                  <c:v>2.5</c:v>
                </c:pt>
                <c:pt idx="23">
                  <c:v>1</c:v>
                </c:pt>
                <c:pt idx="24">
                  <c:v>1.5</c:v>
                </c:pt>
                <c:pt idx="25">
                  <c:v>1.5</c:v>
                </c:pt>
                <c:pt idx="26">
                  <c:v>1.5</c:v>
                </c:pt>
                <c:pt idx="27">
                  <c:v>1</c:v>
                </c:pt>
                <c:pt idx="28">
                  <c:v>1</c:v>
                </c:pt>
                <c:pt idx="29">
                  <c:v>0.5</c:v>
                </c:pt>
                <c:pt idx="30">
                  <c:v>0</c:v>
                </c:pt>
                <c:pt idx="31">
                  <c:v>1</c:v>
                </c:pt>
                <c:pt idx="32">
                  <c:v>1.5</c:v>
                </c:pt>
                <c:pt idx="33">
                  <c:v>1</c:v>
                </c:pt>
                <c:pt idx="34">
                  <c:v>1</c:v>
                </c:pt>
                <c:pt idx="35">
                  <c:v>1.5</c:v>
                </c:pt>
                <c:pt idx="36">
                  <c:v>1</c:v>
                </c:pt>
                <c:pt idx="37">
                  <c:v>3</c:v>
                </c:pt>
                <c:pt idx="38">
                  <c:v>1</c:v>
                </c:pt>
                <c:pt idx="39">
                  <c:v>1</c:v>
                </c:pt>
                <c:pt idx="40">
                  <c:v>1.5</c:v>
                </c:pt>
                <c:pt idx="41">
                  <c:v>1</c:v>
                </c:pt>
                <c:pt idx="42">
                  <c:v>1</c:v>
                </c:pt>
                <c:pt idx="43">
                  <c:v>1.5</c:v>
                </c:pt>
                <c:pt idx="44">
                  <c:v>3.5</c:v>
                </c:pt>
                <c:pt idx="45">
                  <c:v>3.5</c:v>
                </c:pt>
                <c:pt idx="46">
                  <c:v>1</c:v>
                </c:pt>
                <c:pt idx="47">
                  <c:v>1.5</c:v>
                </c:pt>
                <c:pt idx="48">
                  <c:v>2.5</c:v>
                </c:pt>
                <c:pt idx="49">
                  <c:v>1</c:v>
                </c:pt>
                <c:pt idx="50">
                  <c:v>1</c:v>
                </c:pt>
                <c:pt idx="51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88-4AC3-8B8B-E114D90DBBE2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'EFES '!$F$17:$BE$17</c:f>
              <c:numCache>
                <c:formatCode>General</c:formatCode>
                <c:ptCount val="52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0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1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1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1</c:v>
                </c:pt>
                <c:pt idx="44">
                  <c:v>3</c:v>
                </c:pt>
                <c:pt idx="45">
                  <c:v>2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0</c:v>
                </c:pt>
                <c:pt idx="50">
                  <c:v>1</c:v>
                </c:pt>
                <c:pt idx="5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88-4AC3-8B8B-E114D90DBBE2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'EFES '!$F$16:$BE$16</c:f>
              <c:numCache>
                <c:formatCode>General</c:formatCode>
                <c:ptCount val="52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0.5</c:v>
                </c:pt>
                <c:pt idx="11">
                  <c:v>0</c:v>
                </c:pt>
                <c:pt idx="12">
                  <c:v>0</c:v>
                </c:pt>
                <c:pt idx="13">
                  <c:v>0.5</c:v>
                </c:pt>
                <c:pt idx="14">
                  <c:v>0</c:v>
                </c:pt>
                <c:pt idx="15">
                  <c:v>0.5</c:v>
                </c:pt>
                <c:pt idx="16">
                  <c:v>0</c:v>
                </c:pt>
                <c:pt idx="17">
                  <c:v>0.5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0.5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0.5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0.5</c:v>
                </c:pt>
                <c:pt idx="44">
                  <c:v>0</c:v>
                </c:pt>
                <c:pt idx="45">
                  <c:v>1.5</c:v>
                </c:pt>
                <c:pt idx="46">
                  <c:v>0.5</c:v>
                </c:pt>
                <c:pt idx="47">
                  <c:v>0.5</c:v>
                </c:pt>
                <c:pt idx="48">
                  <c:v>0.5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88-4AC3-8B8B-E114D90DBB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8707064"/>
        <c:axId val="1"/>
      </c:areaChart>
      <c:lineChart>
        <c:grouping val="standard"/>
        <c:varyColors val="0"/>
        <c:ser>
          <c:idx val="3"/>
          <c:order val="3"/>
          <c:tx>
            <c:strRef>
              <c:f>'EFES '!$D$11</c:f>
              <c:strCache>
                <c:ptCount val="1"/>
                <c:pt idx="0">
                  <c:v>2022</c:v>
                </c:pt>
              </c:strCache>
            </c:strRef>
          </c:tx>
          <c:spPr>
            <a:ln w="5715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'EFES '!$F$11:$BE$11</c:f>
              <c:numCache>
                <c:formatCode>General</c:formatCode>
                <c:ptCount val="52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388-4AC3-8B8B-E114D90DBB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8707064"/>
        <c:axId val="1"/>
      </c:lineChart>
      <c:catAx>
        <c:axId val="488707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488707064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6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1"/>
        <c:txPr>
          <a:bodyPr/>
          <a:lstStyle/>
          <a:p>
            <a:pPr>
              <a:defRPr sz="6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2"/>
        <c:txPr>
          <a:bodyPr/>
          <a:lstStyle/>
          <a:p>
            <a:pPr>
              <a:defRPr sz="6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3"/>
        <c:txPr>
          <a:bodyPr/>
          <a:lstStyle/>
          <a:p>
            <a:pPr>
              <a:defRPr sz="6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ayout>
        <c:manualLayout>
          <c:xMode val="edge"/>
          <c:yMode val="edge"/>
          <c:x val="0.22018350523086022"/>
          <c:y val="0.92318358755880148"/>
          <c:w val="0.57798173819821819"/>
          <c:h val="5.2126237843457934E-2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65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PE"/>
              <a:t>Canal Endémico de Mordedura de Perro
Red Arequipa Caylloma 2015 2022*</a:t>
            </a:r>
          </a:p>
        </c:rich>
      </c:tx>
      <c:layout>
        <c:manualLayout>
          <c:xMode val="edge"/>
          <c:yMode val="edge"/>
          <c:x val="0.28026012410155859"/>
          <c:y val="5.449676290463692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6122448979591837E-2"/>
          <c:y val="0.20661157024793389"/>
          <c:w val="0.91836734693877553"/>
          <c:h val="0.66280991735537187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ysClr val="windowText" lastClr="000000"/>
              </a:solidFill>
            </a:ln>
          </c:spPr>
          <c:val>
            <c:numRef>
              <c:f>'mordeduras de perro'!$F$19:$BE$19</c:f>
              <c:numCache>
                <c:formatCode>General</c:formatCode>
                <c:ptCount val="52"/>
                <c:pt idx="0">
                  <c:v>132</c:v>
                </c:pt>
                <c:pt idx="1">
                  <c:v>130.5</c:v>
                </c:pt>
                <c:pt idx="2">
                  <c:v>138.5</c:v>
                </c:pt>
                <c:pt idx="3">
                  <c:v>134.5</c:v>
                </c:pt>
                <c:pt idx="4">
                  <c:v>134</c:v>
                </c:pt>
                <c:pt idx="5">
                  <c:v>138</c:v>
                </c:pt>
                <c:pt idx="6">
                  <c:v>143</c:v>
                </c:pt>
                <c:pt idx="7">
                  <c:v>130</c:v>
                </c:pt>
                <c:pt idx="8">
                  <c:v>132.5</c:v>
                </c:pt>
                <c:pt idx="9">
                  <c:v>128</c:v>
                </c:pt>
                <c:pt idx="10">
                  <c:v>121</c:v>
                </c:pt>
                <c:pt idx="11">
                  <c:v>111.5</c:v>
                </c:pt>
                <c:pt idx="12">
                  <c:v>114</c:v>
                </c:pt>
                <c:pt idx="13">
                  <c:v>127.5</c:v>
                </c:pt>
                <c:pt idx="14">
                  <c:v>121.5</c:v>
                </c:pt>
                <c:pt idx="15">
                  <c:v>122.5</c:v>
                </c:pt>
                <c:pt idx="16">
                  <c:v>118.5</c:v>
                </c:pt>
                <c:pt idx="17">
                  <c:v>112</c:v>
                </c:pt>
                <c:pt idx="18">
                  <c:v>119</c:v>
                </c:pt>
                <c:pt idx="19">
                  <c:v>123</c:v>
                </c:pt>
                <c:pt idx="20">
                  <c:v>111</c:v>
                </c:pt>
                <c:pt idx="21">
                  <c:v>123</c:v>
                </c:pt>
                <c:pt idx="22">
                  <c:v>110</c:v>
                </c:pt>
                <c:pt idx="23">
                  <c:v>102.5</c:v>
                </c:pt>
                <c:pt idx="24">
                  <c:v>118</c:v>
                </c:pt>
                <c:pt idx="25">
                  <c:v>121</c:v>
                </c:pt>
                <c:pt idx="26">
                  <c:v>120</c:v>
                </c:pt>
                <c:pt idx="27">
                  <c:v>110</c:v>
                </c:pt>
                <c:pt idx="28">
                  <c:v>106.5</c:v>
                </c:pt>
                <c:pt idx="29">
                  <c:v>113</c:v>
                </c:pt>
                <c:pt idx="30">
                  <c:v>123</c:v>
                </c:pt>
                <c:pt idx="31">
                  <c:v>127.5</c:v>
                </c:pt>
                <c:pt idx="32">
                  <c:v>116.5</c:v>
                </c:pt>
                <c:pt idx="33">
                  <c:v>113</c:v>
                </c:pt>
                <c:pt idx="34">
                  <c:v>114.5</c:v>
                </c:pt>
                <c:pt idx="35">
                  <c:v>125.5</c:v>
                </c:pt>
                <c:pt idx="36">
                  <c:v>126</c:v>
                </c:pt>
                <c:pt idx="37">
                  <c:v>135.5</c:v>
                </c:pt>
                <c:pt idx="38">
                  <c:v>129.5</c:v>
                </c:pt>
                <c:pt idx="39">
                  <c:v>126</c:v>
                </c:pt>
                <c:pt idx="40">
                  <c:v>116</c:v>
                </c:pt>
                <c:pt idx="41">
                  <c:v>128</c:v>
                </c:pt>
                <c:pt idx="42">
                  <c:v>127</c:v>
                </c:pt>
                <c:pt idx="43">
                  <c:v>108</c:v>
                </c:pt>
                <c:pt idx="44">
                  <c:v>116.5</c:v>
                </c:pt>
                <c:pt idx="45">
                  <c:v>118.5</c:v>
                </c:pt>
                <c:pt idx="46">
                  <c:v>127.5</c:v>
                </c:pt>
                <c:pt idx="47">
                  <c:v>116</c:v>
                </c:pt>
                <c:pt idx="48">
                  <c:v>119.5</c:v>
                </c:pt>
                <c:pt idx="49">
                  <c:v>119</c:v>
                </c:pt>
                <c:pt idx="50">
                  <c:v>127</c:v>
                </c:pt>
                <c:pt idx="51">
                  <c:v>118.5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11-4C9C-B9E7-603AE2A94A02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chemeClr val="tx1"/>
              </a:solidFill>
            </a:ln>
          </c:spPr>
          <c:val>
            <c:numRef>
              <c:f>'mordeduras de perro'!$F$18:$BE$18</c:f>
              <c:numCache>
                <c:formatCode>General</c:formatCode>
                <c:ptCount val="52"/>
                <c:pt idx="0">
                  <c:v>119</c:v>
                </c:pt>
                <c:pt idx="1">
                  <c:v>122</c:v>
                </c:pt>
                <c:pt idx="2">
                  <c:v>124</c:v>
                </c:pt>
                <c:pt idx="3">
                  <c:v>125</c:v>
                </c:pt>
                <c:pt idx="4">
                  <c:v>125</c:v>
                </c:pt>
                <c:pt idx="5">
                  <c:v>126</c:v>
                </c:pt>
                <c:pt idx="6">
                  <c:v>133</c:v>
                </c:pt>
                <c:pt idx="7">
                  <c:v>120</c:v>
                </c:pt>
                <c:pt idx="8">
                  <c:v>127</c:v>
                </c:pt>
                <c:pt idx="9">
                  <c:v>121</c:v>
                </c:pt>
                <c:pt idx="10">
                  <c:v>115</c:v>
                </c:pt>
                <c:pt idx="11">
                  <c:v>100</c:v>
                </c:pt>
                <c:pt idx="12">
                  <c:v>101</c:v>
                </c:pt>
                <c:pt idx="13">
                  <c:v>103</c:v>
                </c:pt>
                <c:pt idx="14">
                  <c:v>111</c:v>
                </c:pt>
                <c:pt idx="15">
                  <c:v>110</c:v>
                </c:pt>
                <c:pt idx="16">
                  <c:v>113</c:v>
                </c:pt>
                <c:pt idx="17">
                  <c:v>106</c:v>
                </c:pt>
                <c:pt idx="18">
                  <c:v>102</c:v>
                </c:pt>
                <c:pt idx="19">
                  <c:v>121</c:v>
                </c:pt>
                <c:pt idx="20">
                  <c:v>90</c:v>
                </c:pt>
                <c:pt idx="21">
                  <c:v>115</c:v>
                </c:pt>
                <c:pt idx="22">
                  <c:v>106</c:v>
                </c:pt>
                <c:pt idx="23">
                  <c:v>91</c:v>
                </c:pt>
                <c:pt idx="24">
                  <c:v>88</c:v>
                </c:pt>
                <c:pt idx="25">
                  <c:v>109</c:v>
                </c:pt>
                <c:pt idx="26">
                  <c:v>94</c:v>
                </c:pt>
                <c:pt idx="27">
                  <c:v>105</c:v>
                </c:pt>
                <c:pt idx="28">
                  <c:v>96</c:v>
                </c:pt>
                <c:pt idx="29">
                  <c:v>100</c:v>
                </c:pt>
                <c:pt idx="30">
                  <c:v>102</c:v>
                </c:pt>
                <c:pt idx="31">
                  <c:v>117</c:v>
                </c:pt>
                <c:pt idx="32">
                  <c:v>104</c:v>
                </c:pt>
                <c:pt idx="33">
                  <c:v>103</c:v>
                </c:pt>
                <c:pt idx="34">
                  <c:v>108</c:v>
                </c:pt>
                <c:pt idx="35">
                  <c:v>112</c:v>
                </c:pt>
                <c:pt idx="36">
                  <c:v>123</c:v>
                </c:pt>
                <c:pt idx="37">
                  <c:v>112</c:v>
                </c:pt>
                <c:pt idx="38">
                  <c:v>106</c:v>
                </c:pt>
                <c:pt idx="39">
                  <c:v>113</c:v>
                </c:pt>
                <c:pt idx="40">
                  <c:v>106</c:v>
                </c:pt>
                <c:pt idx="41">
                  <c:v>105</c:v>
                </c:pt>
                <c:pt idx="42">
                  <c:v>123</c:v>
                </c:pt>
                <c:pt idx="43">
                  <c:v>105</c:v>
                </c:pt>
                <c:pt idx="44">
                  <c:v>106</c:v>
                </c:pt>
                <c:pt idx="45">
                  <c:v>114</c:v>
                </c:pt>
                <c:pt idx="46">
                  <c:v>114</c:v>
                </c:pt>
                <c:pt idx="47">
                  <c:v>105</c:v>
                </c:pt>
                <c:pt idx="48">
                  <c:v>107</c:v>
                </c:pt>
                <c:pt idx="49">
                  <c:v>117</c:v>
                </c:pt>
                <c:pt idx="50">
                  <c:v>123</c:v>
                </c:pt>
                <c:pt idx="51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11-4C9C-B9E7-603AE2A94A02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>
              <a:solidFill>
                <a:schemeClr val="tx1"/>
              </a:solidFill>
            </a:ln>
          </c:spPr>
          <c:val>
            <c:numRef>
              <c:f>'mordeduras de perro'!$F$17:$BE$17</c:f>
              <c:numCache>
                <c:formatCode>General</c:formatCode>
                <c:ptCount val="52"/>
                <c:pt idx="0">
                  <c:v>114</c:v>
                </c:pt>
                <c:pt idx="1">
                  <c:v>119.5</c:v>
                </c:pt>
                <c:pt idx="2">
                  <c:v>114.5</c:v>
                </c:pt>
                <c:pt idx="3">
                  <c:v>106.5</c:v>
                </c:pt>
                <c:pt idx="4">
                  <c:v>93</c:v>
                </c:pt>
                <c:pt idx="5">
                  <c:v>99.5</c:v>
                </c:pt>
                <c:pt idx="6">
                  <c:v>109.5</c:v>
                </c:pt>
                <c:pt idx="7">
                  <c:v>98.5</c:v>
                </c:pt>
                <c:pt idx="8">
                  <c:v>95.5</c:v>
                </c:pt>
                <c:pt idx="9">
                  <c:v>99.5</c:v>
                </c:pt>
                <c:pt idx="10">
                  <c:v>85.5</c:v>
                </c:pt>
                <c:pt idx="11">
                  <c:v>85.5</c:v>
                </c:pt>
                <c:pt idx="12">
                  <c:v>83.5</c:v>
                </c:pt>
                <c:pt idx="13">
                  <c:v>96.5</c:v>
                </c:pt>
                <c:pt idx="14">
                  <c:v>95</c:v>
                </c:pt>
                <c:pt idx="15">
                  <c:v>86</c:v>
                </c:pt>
                <c:pt idx="16">
                  <c:v>91</c:v>
                </c:pt>
                <c:pt idx="17">
                  <c:v>82.5</c:v>
                </c:pt>
                <c:pt idx="18">
                  <c:v>84.5</c:v>
                </c:pt>
                <c:pt idx="19">
                  <c:v>81</c:v>
                </c:pt>
                <c:pt idx="20">
                  <c:v>74</c:v>
                </c:pt>
                <c:pt idx="21">
                  <c:v>75</c:v>
                </c:pt>
                <c:pt idx="22">
                  <c:v>79</c:v>
                </c:pt>
                <c:pt idx="23">
                  <c:v>75</c:v>
                </c:pt>
                <c:pt idx="24">
                  <c:v>74.5</c:v>
                </c:pt>
                <c:pt idx="25">
                  <c:v>60.5</c:v>
                </c:pt>
                <c:pt idx="26">
                  <c:v>76.5</c:v>
                </c:pt>
                <c:pt idx="27">
                  <c:v>81</c:v>
                </c:pt>
                <c:pt idx="28">
                  <c:v>81</c:v>
                </c:pt>
                <c:pt idx="29">
                  <c:v>92.5</c:v>
                </c:pt>
                <c:pt idx="30">
                  <c:v>93</c:v>
                </c:pt>
                <c:pt idx="31">
                  <c:v>101.5</c:v>
                </c:pt>
                <c:pt idx="32">
                  <c:v>98</c:v>
                </c:pt>
                <c:pt idx="33">
                  <c:v>99</c:v>
                </c:pt>
                <c:pt idx="34">
                  <c:v>90</c:v>
                </c:pt>
                <c:pt idx="35">
                  <c:v>102.5</c:v>
                </c:pt>
                <c:pt idx="36">
                  <c:v>89.5</c:v>
                </c:pt>
                <c:pt idx="37">
                  <c:v>95.5</c:v>
                </c:pt>
                <c:pt idx="38">
                  <c:v>96.5</c:v>
                </c:pt>
                <c:pt idx="39">
                  <c:v>96</c:v>
                </c:pt>
                <c:pt idx="40">
                  <c:v>97</c:v>
                </c:pt>
                <c:pt idx="41">
                  <c:v>96</c:v>
                </c:pt>
                <c:pt idx="42">
                  <c:v>99</c:v>
                </c:pt>
                <c:pt idx="43">
                  <c:v>94</c:v>
                </c:pt>
                <c:pt idx="44">
                  <c:v>100.5</c:v>
                </c:pt>
                <c:pt idx="45">
                  <c:v>107</c:v>
                </c:pt>
                <c:pt idx="46">
                  <c:v>99.5</c:v>
                </c:pt>
                <c:pt idx="47">
                  <c:v>99</c:v>
                </c:pt>
                <c:pt idx="48">
                  <c:v>103</c:v>
                </c:pt>
                <c:pt idx="49">
                  <c:v>98</c:v>
                </c:pt>
                <c:pt idx="50">
                  <c:v>103.5</c:v>
                </c:pt>
                <c:pt idx="51">
                  <c:v>94.5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11-4C9C-B9E7-603AE2A94A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4436463"/>
        <c:axId val="1"/>
      </c:areaChart>
      <c:lineChart>
        <c:grouping val="standard"/>
        <c:varyColors val="0"/>
        <c:ser>
          <c:idx val="3"/>
          <c:order val="3"/>
          <c:tx>
            <c:strRef>
              <c:f>'mordeduras de perro'!$D$12</c:f>
              <c:strCache>
                <c:ptCount val="1"/>
                <c:pt idx="0">
                  <c:v>2022</c:v>
                </c:pt>
              </c:strCache>
            </c:strRef>
          </c:tx>
          <c:spPr>
            <a:ln w="57150">
              <a:solidFill>
                <a:schemeClr val="tx1"/>
              </a:solidFill>
            </a:ln>
          </c:spPr>
          <c:marker>
            <c:symbol val="none"/>
          </c:marker>
          <c:val>
            <c:numRef>
              <c:f>'mordeduras de perro'!$F$12:$BE$12</c:f>
              <c:numCache>
                <c:formatCode>General</c:formatCode>
                <c:ptCount val="52"/>
                <c:pt idx="0">
                  <c:v>75</c:v>
                </c:pt>
                <c:pt idx="1">
                  <c:v>56</c:v>
                </c:pt>
                <c:pt idx="2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11-4C9C-B9E7-603AE2A94A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4436463"/>
        <c:axId val="1"/>
      </c:lineChart>
      <c:catAx>
        <c:axId val="25443646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PE"/>
          </a:p>
        </c:txPr>
        <c:crossAx val="254436463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33385719893862131"/>
          <c:y val="0.92577147856517927"/>
          <c:w val="0.43283598164168391"/>
          <c:h val="3.3613473315835529E-2"/>
        </c:manualLayout>
      </c:layout>
      <c:overlay val="0"/>
      <c:txPr>
        <a:bodyPr/>
        <a:lstStyle/>
        <a:p>
          <a:pPr>
            <a:defRPr sz="77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PE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PE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/>
              <a:t>Canal Endémico de Edas Acuosas  &lt; 5 Años 
Red Arequipa Caylloma 2015- 2022*</a:t>
            </a:r>
          </a:p>
        </c:rich>
      </c:tx>
      <c:layout>
        <c:manualLayout>
          <c:xMode val="edge"/>
          <c:yMode val="edge"/>
          <c:x val="0.15259385592995209"/>
          <c:y val="2.809927012548088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6374783393456935E-2"/>
          <c:y val="0.25700185418317401"/>
          <c:w val="0.89103913959033088"/>
          <c:h val="0.59802354531084723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Acuosas 04-11'!$F$17:$BE$17</c:f>
              <c:numCache>
                <c:formatCode>General</c:formatCode>
                <c:ptCount val="52"/>
                <c:pt idx="0">
                  <c:v>408.5</c:v>
                </c:pt>
                <c:pt idx="1">
                  <c:v>434</c:v>
                </c:pt>
                <c:pt idx="2">
                  <c:v>435.5</c:v>
                </c:pt>
                <c:pt idx="3">
                  <c:v>439.5</c:v>
                </c:pt>
                <c:pt idx="4">
                  <c:v>492.5</c:v>
                </c:pt>
                <c:pt idx="5">
                  <c:v>492.5</c:v>
                </c:pt>
                <c:pt idx="6">
                  <c:v>498.5</c:v>
                </c:pt>
                <c:pt idx="7">
                  <c:v>481</c:v>
                </c:pt>
                <c:pt idx="8">
                  <c:v>477</c:v>
                </c:pt>
                <c:pt idx="9">
                  <c:v>480</c:v>
                </c:pt>
                <c:pt idx="10">
                  <c:v>550.5</c:v>
                </c:pt>
                <c:pt idx="11">
                  <c:v>458.5</c:v>
                </c:pt>
                <c:pt idx="12">
                  <c:v>451</c:v>
                </c:pt>
                <c:pt idx="13">
                  <c:v>494.5</c:v>
                </c:pt>
                <c:pt idx="14">
                  <c:v>433</c:v>
                </c:pt>
                <c:pt idx="15">
                  <c:v>458.5</c:v>
                </c:pt>
                <c:pt idx="16">
                  <c:v>374</c:v>
                </c:pt>
                <c:pt idx="17">
                  <c:v>367.5</c:v>
                </c:pt>
                <c:pt idx="18">
                  <c:v>425.5</c:v>
                </c:pt>
                <c:pt idx="19">
                  <c:v>401</c:v>
                </c:pt>
                <c:pt idx="20">
                  <c:v>379.5</c:v>
                </c:pt>
                <c:pt idx="21">
                  <c:v>395.5</c:v>
                </c:pt>
                <c:pt idx="22">
                  <c:v>404</c:v>
                </c:pt>
                <c:pt idx="23">
                  <c:v>418</c:v>
                </c:pt>
                <c:pt idx="24">
                  <c:v>413</c:v>
                </c:pt>
                <c:pt idx="25">
                  <c:v>364</c:v>
                </c:pt>
                <c:pt idx="26">
                  <c:v>335</c:v>
                </c:pt>
                <c:pt idx="27">
                  <c:v>316</c:v>
                </c:pt>
                <c:pt idx="28">
                  <c:v>347</c:v>
                </c:pt>
                <c:pt idx="29">
                  <c:v>292</c:v>
                </c:pt>
                <c:pt idx="30">
                  <c:v>329.5</c:v>
                </c:pt>
                <c:pt idx="31">
                  <c:v>375.5</c:v>
                </c:pt>
                <c:pt idx="32">
                  <c:v>483.5</c:v>
                </c:pt>
                <c:pt idx="33">
                  <c:v>515</c:v>
                </c:pt>
                <c:pt idx="34">
                  <c:v>494</c:v>
                </c:pt>
                <c:pt idx="35">
                  <c:v>483</c:v>
                </c:pt>
                <c:pt idx="36">
                  <c:v>456</c:v>
                </c:pt>
                <c:pt idx="37">
                  <c:v>460</c:v>
                </c:pt>
                <c:pt idx="38">
                  <c:v>422.5</c:v>
                </c:pt>
                <c:pt idx="39">
                  <c:v>422</c:v>
                </c:pt>
                <c:pt idx="40">
                  <c:v>438</c:v>
                </c:pt>
                <c:pt idx="41">
                  <c:v>460</c:v>
                </c:pt>
                <c:pt idx="42">
                  <c:v>454.5</c:v>
                </c:pt>
                <c:pt idx="43">
                  <c:v>396.5</c:v>
                </c:pt>
                <c:pt idx="44">
                  <c:v>447.5</c:v>
                </c:pt>
                <c:pt idx="45">
                  <c:v>478</c:v>
                </c:pt>
                <c:pt idx="46">
                  <c:v>377.5</c:v>
                </c:pt>
                <c:pt idx="47">
                  <c:v>388</c:v>
                </c:pt>
                <c:pt idx="48">
                  <c:v>392</c:v>
                </c:pt>
                <c:pt idx="49">
                  <c:v>400.5</c:v>
                </c:pt>
                <c:pt idx="50">
                  <c:v>348.5</c:v>
                </c:pt>
                <c:pt idx="51">
                  <c:v>306.5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5B-47DC-ABBE-454E0B229523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Acuosas 04-11'!$F$16:$BE$16</c:f>
              <c:numCache>
                <c:formatCode>General</c:formatCode>
                <c:ptCount val="52"/>
                <c:pt idx="0">
                  <c:v>261</c:v>
                </c:pt>
                <c:pt idx="1">
                  <c:v>333</c:v>
                </c:pt>
                <c:pt idx="2">
                  <c:v>333</c:v>
                </c:pt>
                <c:pt idx="3">
                  <c:v>376</c:v>
                </c:pt>
                <c:pt idx="4">
                  <c:v>329</c:v>
                </c:pt>
                <c:pt idx="5">
                  <c:v>362</c:v>
                </c:pt>
                <c:pt idx="6">
                  <c:v>351</c:v>
                </c:pt>
                <c:pt idx="7">
                  <c:v>362</c:v>
                </c:pt>
                <c:pt idx="8">
                  <c:v>406</c:v>
                </c:pt>
                <c:pt idx="9">
                  <c:v>475</c:v>
                </c:pt>
                <c:pt idx="10">
                  <c:v>465</c:v>
                </c:pt>
                <c:pt idx="11">
                  <c:v>395</c:v>
                </c:pt>
                <c:pt idx="12">
                  <c:v>392</c:v>
                </c:pt>
                <c:pt idx="13">
                  <c:v>369</c:v>
                </c:pt>
                <c:pt idx="14">
                  <c:v>350</c:v>
                </c:pt>
                <c:pt idx="15">
                  <c:v>361</c:v>
                </c:pt>
                <c:pt idx="16">
                  <c:v>324</c:v>
                </c:pt>
                <c:pt idx="17">
                  <c:v>309</c:v>
                </c:pt>
                <c:pt idx="18">
                  <c:v>328</c:v>
                </c:pt>
                <c:pt idx="19">
                  <c:v>319</c:v>
                </c:pt>
                <c:pt idx="20">
                  <c:v>348</c:v>
                </c:pt>
                <c:pt idx="21">
                  <c:v>337</c:v>
                </c:pt>
                <c:pt idx="22">
                  <c:v>389</c:v>
                </c:pt>
                <c:pt idx="23">
                  <c:v>346</c:v>
                </c:pt>
                <c:pt idx="24">
                  <c:v>380</c:v>
                </c:pt>
                <c:pt idx="25">
                  <c:v>348</c:v>
                </c:pt>
                <c:pt idx="26">
                  <c:v>328</c:v>
                </c:pt>
                <c:pt idx="27">
                  <c:v>255</c:v>
                </c:pt>
                <c:pt idx="28">
                  <c:v>271</c:v>
                </c:pt>
                <c:pt idx="29">
                  <c:v>249</c:v>
                </c:pt>
                <c:pt idx="30">
                  <c:v>269</c:v>
                </c:pt>
                <c:pt idx="31">
                  <c:v>264</c:v>
                </c:pt>
                <c:pt idx="32">
                  <c:v>304</c:v>
                </c:pt>
                <c:pt idx="33">
                  <c:v>369</c:v>
                </c:pt>
                <c:pt idx="34">
                  <c:v>307</c:v>
                </c:pt>
                <c:pt idx="35">
                  <c:v>392</c:v>
                </c:pt>
                <c:pt idx="36">
                  <c:v>360</c:v>
                </c:pt>
                <c:pt idx="37">
                  <c:v>362</c:v>
                </c:pt>
                <c:pt idx="38">
                  <c:v>372</c:v>
                </c:pt>
                <c:pt idx="39">
                  <c:v>380</c:v>
                </c:pt>
                <c:pt idx="40">
                  <c:v>344</c:v>
                </c:pt>
                <c:pt idx="41">
                  <c:v>390</c:v>
                </c:pt>
                <c:pt idx="42">
                  <c:v>309</c:v>
                </c:pt>
                <c:pt idx="43">
                  <c:v>297</c:v>
                </c:pt>
                <c:pt idx="44">
                  <c:v>353</c:v>
                </c:pt>
                <c:pt idx="45">
                  <c:v>308</c:v>
                </c:pt>
                <c:pt idx="46">
                  <c:v>290</c:v>
                </c:pt>
                <c:pt idx="47">
                  <c:v>280</c:v>
                </c:pt>
                <c:pt idx="48">
                  <c:v>315</c:v>
                </c:pt>
                <c:pt idx="49">
                  <c:v>321</c:v>
                </c:pt>
                <c:pt idx="50">
                  <c:v>294</c:v>
                </c:pt>
                <c:pt idx="51">
                  <c:v>212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5B-47DC-ABBE-454E0B229523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Acuosas 04-11'!$F$15:$BE$15</c:f>
              <c:numCache>
                <c:formatCode>General</c:formatCode>
                <c:ptCount val="52"/>
                <c:pt idx="0">
                  <c:v>200</c:v>
                </c:pt>
                <c:pt idx="1">
                  <c:v>278.5</c:v>
                </c:pt>
                <c:pt idx="2">
                  <c:v>247</c:v>
                </c:pt>
                <c:pt idx="3">
                  <c:v>271.5</c:v>
                </c:pt>
                <c:pt idx="4">
                  <c:v>305.5</c:v>
                </c:pt>
                <c:pt idx="5">
                  <c:v>330</c:v>
                </c:pt>
                <c:pt idx="6">
                  <c:v>325</c:v>
                </c:pt>
                <c:pt idx="7">
                  <c:v>351.5</c:v>
                </c:pt>
                <c:pt idx="8">
                  <c:v>343.5</c:v>
                </c:pt>
                <c:pt idx="9">
                  <c:v>357.5</c:v>
                </c:pt>
                <c:pt idx="10">
                  <c:v>347</c:v>
                </c:pt>
                <c:pt idx="11">
                  <c:v>279.5</c:v>
                </c:pt>
                <c:pt idx="12">
                  <c:v>210</c:v>
                </c:pt>
                <c:pt idx="13">
                  <c:v>253</c:v>
                </c:pt>
                <c:pt idx="14">
                  <c:v>265.5</c:v>
                </c:pt>
                <c:pt idx="15">
                  <c:v>181.5</c:v>
                </c:pt>
                <c:pt idx="16">
                  <c:v>204</c:v>
                </c:pt>
                <c:pt idx="17">
                  <c:v>194.5</c:v>
                </c:pt>
                <c:pt idx="18">
                  <c:v>197.5</c:v>
                </c:pt>
                <c:pt idx="19">
                  <c:v>181</c:v>
                </c:pt>
                <c:pt idx="20">
                  <c:v>186</c:v>
                </c:pt>
                <c:pt idx="21">
                  <c:v>183</c:v>
                </c:pt>
                <c:pt idx="22">
                  <c:v>178</c:v>
                </c:pt>
                <c:pt idx="23">
                  <c:v>208.5</c:v>
                </c:pt>
                <c:pt idx="24">
                  <c:v>216.5</c:v>
                </c:pt>
                <c:pt idx="25">
                  <c:v>165</c:v>
                </c:pt>
                <c:pt idx="26">
                  <c:v>167</c:v>
                </c:pt>
                <c:pt idx="27">
                  <c:v>171</c:v>
                </c:pt>
                <c:pt idx="28">
                  <c:v>204.5</c:v>
                </c:pt>
                <c:pt idx="29">
                  <c:v>189</c:v>
                </c:pt>
                <c:pt idx="30">
                  <c:v>218.5</c:v>
                </c:pt>
                <c:pt idx="31">
                  <c:v>217</c:v>
                </c:pt>
                <c:pt idx="32">
                  <c:v>257.5</c:v>
                </c:pt>
                <c:pt idx="33">
                  <c:v>221.5</c:v>
                </c:pt>
                <c:pt idx="34">
                  <c:v>264</c:v>
                </c:pt>
                <c:pt idx="35">
                  <c:v>321.5</c:v>
                </c:pt>
                <c:pt idx="36">
                  <c:v>174</c:v>
                </c:pt>
                <c:pt idx="37">
                  <c:v>172.5</c:v>
                </c:pt>
                <c:pt idx="38">
                  <c:v>152.5</c:v>
                </c:pt>
                <c:pt idx="39">
                  <c:v>160.5</c:v>
                </c:pt>
                <c:pt idx="40">
                  <c:v>263</c:v>
                </c:pt>
                <c:pt idx="41">
                  <c:v>250</c:v>
                </c:pt>
                <c:pt idx="42">
                  <c:v>254.5</c:v>
                </c:pt>
                <c:pt idx="43">
                  <c:v>248</c:v>
                </c:pt>
                <c:pt idx="44">
                  <c:v>267</c:v>
                </c:pt>
                <c:pt idx="45">
                  <c:v>263</c:v>
                </c:pt>
                <c:pt idx="46">
                  <c:v>268.5</c:v>
                </c:pt>
                <c:pt idx="47">
                  <c:v>257</c:v>
                </c:pt>
                <c:pt idx="48">
                  <c:v>270</c:v>
                </c:pt>
                <c:pt idx="49">
                  <c:v>243.5</c:v>
                </c:pt>
                <c:pt idx="50">
                  <c:v>241</c:v>
                </c:pt>
                <c:pt idx="51">
                  <c:v>181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5B-47DC-ABBE-454E0B2295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1066440"/>
        <c:axId val="1"/>
      </c:areaChart>
      <c:lineChart>
        <c:grouping val="standard"/>
        <c:varyColors val="0"/>
        <c:ser>
          <c:idx val="3"/>
          <c:order val="3"/>
          <c:tx>
            <c:strRef>
              <c:f>'Edas Acuosas 04-11'!$D$11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'Edas Acuosas 04-11'!$F$11:$BE$11</c:f>
              <c:numCache>
                <c:formatCode>General</c:formatCode>
                <c:ptCount val="52"/>
                <c:pt idx="0">
                  <c:v>156</c:v>
                </c:pt>
                <c:pt idx="1">
                  <c:v>167</c:v>
                </c:pt>
                <c:pt idx="2">
                  <c:v>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B5B-47DC-ABBE-454E0B2295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1066440"/>
        <c:axId val="1"/>
      </c:lineChart>
      <c:catAx>
        <c:axId val="481066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481066440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38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1"/>
        <c:txPr>
          <a:bodyPr/>
          <a:lstStyle/>
          <a:p>
            <a:pPr>
              <a:defRPr sz="38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2"/>
        <c:txPr>
          <a:bodyPr/>
          <a:lstStyle/>
          <a:p>
            <a:pPr>
              <a:defRPr sz="38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3"/>
        <c:txPr>
          <a:bodyPr/>
          <a:lstStyle/>
          <a:p>
            <a:pPr>
              <a:defRPr sz="38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ayout>
        <c:manualLayout>
          <c:xMode val="edge"/>
          <c:yMode val="edge"/>
          <c:x val="0.23930770293389439"/>
          <c:y val="0.90280138784021868"/>
          <c:w val="0.44297374265463785"/>
          <c:h val="2.9141408693776349E-2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38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 sz="2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Canal Endémico de Edas Disentéricas  &lt; 5 Años </a:t>
            </a:r>
          </a:p>
          <a:p>
            <a:pPr>
              <a:defRPr sz="2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 sz="2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Red  de Salud Arequipa Caylloma 2015- 2022</a:t>
            </a:r>
            <a:r>
              <a:rPr lang="es-PE" sz="2425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*</a:t>
            </a:r>
          </a:p>
        </c:rich>
      </c:tx>
      <c:layout>
        <c:manualLayout>
          <c:xMode val="edge"/>
          <c:yMode val="edge"/>
          <c:x val="0.12207509122335318"/>
          <c:y val="2.809928560254471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0142771389577153E-2"/>
          <c:y val="0.21322314049586777"/>
          <c:w val="0.91029652289648133"/>
          <c:h val="0.62975206611570245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Disentericas 04-11'!$F$17:$BE$17</c:f>
              <c:numCache>
                <c:formatCode>General</c:formatCode>
                <c:ptCount val="52"/>
                <c:pt idx="0">
                  <c:v>17</c:v>
                </c:pt>
                <c:pt idx="1">
                  <c:v>19</c:v>
                </c:pt>
                <c:pt idx="2">
                  <c:v>22</c:v>
                </c:pt>
                <c:pt idx="3">
                  <c:v>12</c:v>
                </c:pt>
                <c:pt idx="4">
                  <c:v>14.5</c:v>
                </c:pt>
                <c:pt idx="5">
                  <c:v>15.5</c:v>
                </c:pt>
                <c:pt idx="6">
                  <c:v>14</c:v>
                </c:pt>
                <c:pt idx="7">
                  <c:v>22.5</c:v>
                </c:pt>
                <c:pt idx="8">
                  <c:v>20</c:v>
                </c:pt>
                <c:pt idx="9">
                  <c:v>16.5</c:v>
                </c:pt>
                <c:pt idx="10">
                  <c:v>17</c:v>
                </c:pt>
                <c:pt idx="11">
                  <c:v>19</c:v>
                </c:pt>
                <c:pt idx="12">
                  <c:v>17.5</c:v>
                </c:pt>
                <c:pt idx="13">
                  <c:v>16</c:v>
                </c:pt>
                <c:pt idx="14">
                  <c:v>17</c:v>
                </c:pt>
                <c:pt idx="15">
                  <c:v>16.5</c:v>
                </c:pt>
                <c:pt idx="16">
                  <c:v>12</c:v>
                </c:pt>
                <c:pt idx="17">
                  <c:v>11.5</c:v>
                </c:pt>
                <c:pt idx="18">
                  <c:v>9.5</c:v>
                </c:pt>
                <c:pt idx="19">
                  <c:v>15</c:v>
                </c:pt>
                <c:pt idx="20">
                  <c:v>9.5</c:v>
                </c:pt>
                <c:pt idx="21">
                  <c:v>10.5</c:v>
                </c:pt>
                <c:pt idx="22">
                  <c:v>8</c:v>
                </c:pt>
                <c:pt idx="23">
                  <c:v>16.5</c:v>
                </c:pt>
                <c:pt idx="24">
                  <c:v>12</c:v>
                </c:pt>
                <c:pt idx="25">
                  <c:v>13.5</c:v>
                </c:pt>
                <c:pt idx="26">
                  <c:v>13</c:v>
                </c:pt>
                <c:pt idx="27">
                  <c:v>9.5</c:v>
                </c:pt>
                <c:pt idx="28">
                  <c:v>9.5</c:v>
                </c:pt>
                <c:pt idx="29">
                  <c:v>7.5</c:v>
                </c:pt>
                <c:pt idx="30">
                  <c:v>7</c:v>
                </c:pt>
                <c:pt idx="31">
                  <c:v>12.5</c:v>
                </c:pt>
                <c:pt idx="32">
                  <c:v>15</c:v>
                </c:pt>
                <c:pt idx="33">
                  <c:v>16.5</c:v>
                </c:pt>
                <c:pt idx="34">
                  <c:v>16.5</c:v>
                </c:pt>
                <c:pt idx="35">
                  <c:v>12.5</c:v>
                </c:pt>
                <c:pt idx="36">
                  <c:v>9</c:v>
                </c:pt>
                <c:pt idx="37">
                  <c:v>15</c:v>
                </c:pt>
                <c:pt idx="38">
                  <c:v>12.5</c:v>
                </c:pt>
                <c:pt idx="39">
                  <c:v>7</c:v>
                </c:pt>
                <c:pt idx="40">
                  <c:v>11</c:v>
                </c:pt>
                <c:pt idx="41">
                  <c:v>12</c:v>
                </c:pt>
                <c:pt idx="42">
                  <c:v>14.5</c:v>
                </c:pt>
                <c:pt idx="43">
                  <c:v>10.5</c:v>
                </c:pt>
                <c:pt idx="44">
                  <c:v>13.5</c:v>
                </c:pt>
                <c:pt idx="45">
                  <c:v>14</c:v>
                </c:pt>
                <c:pt idx="46">
                  <c:v>9</c:v>
                </c:pt>
                <c:pt idx="47">
                  <c:v>17</c:v>
                </c:pt>
                <c:pt idx="48">
                  <c:v>13</c:v>
                </c:pt>
                <c:pt idx="49">
                  <c:v>14</c:v>
                </c:pt>
                <c:pt idx="50">
                  <c:v>6.5</c:v>
                </c:pt>
                <c:pt idx="51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59-44CE-B777-E9E35BFA24E1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Disentericas 04-11'!$F$16:$BE$16</c:f>
              <c:numCache>
                <c:formatCode>General</c:formatCode>
                <c:ptCount val="52"/>
                <c:pt idx="0">
                  <c:v>14</c:v>
                </c:pt>
                <c:pt idx="1">
                  <c:v>11</c:v>
                </c:pt>
                <c:pt idx="2">
                  <c:v>18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6</c:v>
                </c:pt>
                <c:pt idx="7">
                  <c:v>13</c:v>
                </c:pt>
                <c:pt idx="8">
                  <c:v>19</c:v>
                </c:pt>
                <c:pt idx="9">
                  <c:v>15</c:v>
                </c:pt>
                <c:pt idx="10">
                  <c:v>10</c:v>
                </c:pt>
                <c:pt idx="11">
                  <c:v>10</c:v>
                </c:pt>
                <c:pt idx="12">
                  <c:v>5</c:v>
                </c:pt>
                <c:pt idx="13">
                  <c:v>10</c:v>
                </c:pt>
                <c:pt idx="14">
                  <c:v>13</c:v>
                </c:pt>
                <c:pt idx="15">
                  <c:v>13</c:v>
                </c:pt>
                <c:pt idx="16">
                  <c:v>4</c:v>
                </c:pt>
                <c:pt idx="17">
                  <c:v>9</c:v>
                </c:pt>
                <c:pt idx="18">
                  <c:v>5</c:v>
                </c:pt>
                <c:pt idx="19">
                  <c:v>7</c:v>
                </c:pt>
                <c:pt idx="20">
                  <c:v>7</c:v>
                </c:pt>
                <c:pt idx="21">
                  <c:v>8</c:v>
                </c:pt>
                <c:pt idx="22">
                  <c:v>3</c:v>
                </c:pt>
                <c:pt idx="23">
                  <c:v>3</c:v>
                </c:pt>
                <c:pt idx="24">
                  <c:v>10</c:v>
                </c:pt>
                <c:pt idx="25">
                  <c:v>13</c:v>
                </c:pt>
                <c:pt idx="26">
                  <c:v>5</c:v>
                </c:pt>
                <c:pt idx="27">
                  <c:v>2</c:v>
                </c:pt>
                <c:pt idx="28">
                  <c:v>6</c:v>
                </c:pt>
                <c:pt idx="29">
                  <c:v>7</c:v>
                </c:pt>
                <c:pt idx="30">
                  <c:v>6</c:v>
                </c:pt>
                <c:pt idx="31">
                  <c:v>5</c:v>
                </c:pt>
                <c:pt idx="32">
                  <c:v>11</c:v>
                </c:pt>
                <c:pt idx="33">
                  <c:v>7</c:v>
                </c:pt>
                <c:pt idx="34">
                  <c:v>8</c:v>
                </c:pt>
                <c:pt idx="35">
                  <c:v>8</c:v>
                </c:pt>
                <c:pt idx="36">
                  <c:v>4</c:v>
                </c:pt>
                <c:pt idx="37">
                  <c:v>6</c:v>
                </c:pt>
                <c:pt idx="38">
                  <c:v>5</c:v>
                </c:pt>
                <c:pt idx="39">
                  <c:v>5</c:v>
                </c:pt>
                <c:pt idx="40">
                  <c:v>8</c:v>
                </c:pt>
                <c:pt idx="41">
                  <c:v>4</c:v>
                </c:pt>
                <c:pt idx="42">
                  <c:v>14</c:v>
                </c:pt>
                <c:pt idx="43">
                  <c:v>9</c:v>
                </c:pt>
                <c:pt idx="44">
                  <c:v>7</c:v>
                </c:pt>
                <c:pt idx="45">
                  <c:v>9</c:v>
                </c:pt>
                <c:pt idx="46">
                  <c:v>6</c:v>
                </c:pt>
                <c:pt idx="47">
                  <c:v>10</c:v>
                </c:pt>
                <c:pt idx="48">
                  <c:v>10</c:v>
                </c:pt>
                <c:pt idx="49">
                  <c:v>9</c:v>
                </c:pt>
                <c:pt idx="50">
                  <c:v>5</c:v>
                </c:pt>
                <c:pt idx="5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59-44CE-B777-E9E35BFA24E1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Disentericas 04-11'!$F$15:$BE$15</c:f>
              <c:numCache>
                <c:formatCode>General</c:formatCode>
                <c:ptCount val="52"/>
                <c:pt idx="0">
                  <c:v>9</c:v>
                </c:pt>
                <c:pt idx="1">
                  <c:v>7.5</c:v>
                </c:pt>
                <c:pt idx="2">
                  <c:v>8</c:v>
                </c:pt>
                <c:pt idx="3">
                  <c:v>10.5</c:v>
                </c:pt>
                <c:pt idx="4">
                  <c:v>7.5</c:v>
                </c:pt>
                <c:pt idx="5">
                  <c:v>9.5</c:v>
                </c:pt>
                <c:pt idx="6">
                  <c:v>4.5</c:v>
                </c:pt>
                <c:pt idx="7">
                  <c:v>10</c:v>
                </c:pt>
                <c:pt idx="8">
                  <c:v>11.5</c:v>
                </c:pt>
                <c:pt idx="9">
                  <c:v>7</c:v>
                </c:pt>
                <c:pt idx="10">
                  <c:v>6.5</c:v>
                </c:pt>
                <c:pt idx="11">
                  <c:v>5.5</c:v>
                </c:pt>
                <c:pt idx="12">
                  <c:v>3.5</c:v>
                </c:pt>
                <c:pt idx="13">
                  <c:v>5.5</c:v>
                </c:pt>
                <c:pt idx="14">
                  <c:v>8</c:v>
                </c:pt>
                <c:pt idx="15">
                  <c:v>6</c:v>
                </c:pt>
                <c:pt idx="16">
                  <c:v>3</c:v>
                </c:pt>
                <c:pt idx="17">
                  <c:v>2.5</c:v>
                </c:pt>
                <c:pt idx="18">
                  <c:v>2.5</c:v>
                </c:pt>
                <c:pt idx="19">
                  <c:v>1.5</c:v>
                </c:pt>
                <c:pt idx="20">
                  <c:v>2</c:v>
                </c:pt>
                <c:pt idx="21">
                  <c:v>2</c:v>
                </c:pt>
                <c:pt idx="22">
                  <c:v>1.5</c:v>
                </c:pt>
                <c:pt idx="23">
                  <c:v>2</c:v>
                </c:pt>
                <c:pt idx="24">
                  <c:v>5</c:v>
                </c:pt>
                <c:pt idx="25">
                  <c:v>2.5</c:v>
                </c:pt>
                <c:pt idx="26">
                  <c:v>2.5</c:v>
                </c:pt>
                <c:pt idx="27">
                  <c:v>0.5</c:v>
                </c:pt>
                <c:pt idx="28">
                  <c:v>3.5</c:v>
                </c:pt>
                <c:pt idx="29">
                  <c:v>2.5</c:v>
                </c:pt>
                <c:pt idx="30">
                  <c:v>4</c:v>
                </c:pt>
                <c:pt idx="31">
                  <c:v>3.5</c:v>
                </c:pt>
                <c:pt idx="32">
                  <c:v>1</c:v>
                </c:pt>
                <c:pt idx="33">
                  <c:v>3</c:v>
                </c:pt>
                <c:pt idx="34">
                  <c:v>4</c:v>
                </c:pt>
                <c:pt idx="35">
                  <c:v>4</c:v>
                </c:pt>
                <c:pt idx="36">
                  <c:v>2.5</c:v>
                </c:pt>
                <c:pt idx="37">
                  <c:v>1</c:v>
                </c:pt>
                <c:pt idx="38">
                  <c:v>1</c:v>
                </c:pt>
                <c:pt idx="39">
                  <c:v>2.5</c:v>
                </c:pt>
                <c:pt idx="40">
                  <c:v>5</c:v>
                </c:pt>
                <c:pt idx="41">
                  <c:v>0.5</c:v>
                </c:pt>
                <c:pt idx="42">
                  <c:v>6.5</c:v>
                </c:pt>
                <c:pt idx="43">
                  <c:v>3</c:v>
                </c:pt>
                <c:pt idx="44">
                  <c:v>4</c:v>
                </c:pt>
                <c:pt idx="45">
                  <c:v>5</c:v>
                </c:pt>
                <c:pt idx="46">
                  <c:v>3.5</c:v>
                </c:pt>
                <c:pt idx="47">
                  <c:v>4</c:v>
                </c:pt>
                <c:pt idx="48">
                  <c:v>4.5</c:v>
                </c:pt>
                <c:pt idx="49">
                  <c:v>5</c:v>
                </c:pt>
                <c:pt idx="50">
                  <c:v>2.5</c:v>
                </c:pt>
                <c:pt idx="5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59-44CE-B777-E9E35BFA24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1069064"/>
        <c:axId val="1"/>
      </c:areaChart>
      <c:lineChart>
        <c:grouping val="standard"/>
        <c:varyColors val="0"/>
        <c:ser>
          <c:idx val="3"/>
          <c:order val="3"/>
          <c:tx>
            <c:strRef>
              <c:f>'Edas Disentericas 04-11'!$D$11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'Edas Disentericas 04-11'!$F$11:$BE$11</c:f>
              <c:numCache>
                <c:formatCode>General</c:formatCode>
                <c:ptCount val="52"/>
                <c:pt idx="0">
                  <c:v>0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259-44CE-B777-E9E35BFA24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1069064"/>
        <c:axId val="1"/>
      </c:lineChart>
      <c:catAx>
        <c:axId val="481069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481069064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6605531015940082"/>
          <c:y val="0.90578505501381867"/>
          <c:w val="0.48216151334741691"/>
          <c:h val="2.6446263753454713E-2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3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/>
              <a:t>Canal Endémico de Edas Mayores de 5 Años 
Red Arequipa Caylloma 2015- 2022*</a:t>
            </a:r>
          </a:p>
        </c:rich>
      </c:tx>
      <c:layout>
        <c:manualLayout>
          <c:xMode val="edge"/>
          <c:yMode val="edge"/>
          <c:x val="0.14954233661968724"/>
          <c:y val="2.809969776505209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5462027908464018E-2"/>
          <c:y val="0.20075574317380521"/>
          <c:w val="0.90317141629959019"/>
          <c:h val="0.65731315910132959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Mayores 04-11'!$F$17:$BE$17</c:f>
              <c:numCache>
                <c:formatCode>General</c:formatCode>
                <c:ptCount val="52"/>
                <c:pt idx="0">
                  <c:v>464.5</c:v>
                </c:pt>
                <c:pt idx="1">
                  <c:v>502.5</c:v>
                </c:pt>
                <c:pt idx="2">
                  <c:v>471.5</c:v>
                </c:pt>
                <c:pt idx="3">
                  <c:v>470.5</c:v>
                </c:pt>
                <c:pt idx="4">
                  <c:v>499.5</c:v>
                </c:pt>
                <c:pt idx="5">
                  <c:v>545.5</c:v>
                </c:pt>
                <c:pt idx="6">
                  <c:v>540</c:v>
                </c:pt>
                <c:pt idx="7">
                  <c:v>568</c:v>
                </c:pt>
                <c:pt idx="8">
                  <c:v>588.5</c:v>
                </c:pt>
                <c:pt idx="9">
                  <c:v>635.5</c:v>
                </c:pt>
                <c:pt idx="10">
                  <c:v>668</c:v>
                </c:pt>
                <c:pt idx="11">
                  <c:v>557.5</c:v>
                </c:pt>
                <c:pt idx="12">
                  <c:v>533</c:v>
                </c:pt>
                <c:pt idx="13">
                  <c:v>579</c:v>
                </c:pt>
                <c:pt idx="14">
                  <c:v>550</c:v>
                </c:pt>
                <c:pt idx="15">
                  <c:v>550.5</c:v>
                </c:pt>
                <c:pt idx="16">
                  <c:v>495.5</c:v>
                </c:pt>
                <c:pt idx="17">
                  <c:v>389.5</c:v>
                </c:pt>
                <c:pt idx="18">
                  <c:v>421.5</c:v>
                </c:pt>
                <c:pt idx="19">
                  <c:v>393.5</c:v>
                </c:pt>
                <c:pt idx="20">
                  <c:v>369.5</c:v>
                </c:pt>
                <c:pt idx="21">
                  <c:v>303.5</c:v>
                </c:pt>
                <c:pt idx="22">
                  <c:v>352.5</c:v>
                </c:pt>
                <c:pt idx="23">
                  <c:v>373</c:v>
                </c:pt>
                <c:pt idx="24">
                  <c:v>343.5</c:v>
                </c:pt>
                <c:pt idx="25">
                  <c:v>285.5</c:v>
                </c:pt>
                <c:pt idx="26">
                  <c:v>285.5</c:v>
                </c:pt>
                <c:pt idx="27">
                  <c:v>302</c:v>
                </c:pt>
                <c:pt idx="28">
                  <c:v>287.5</c:v>
                </c:pt>
                <c:pt idx="29">
                  <c:v>239</c:v>
                </c:pt>
                <c:pt idx="30">
                  <c:v>294.5</c:v>
                </c:pt>
                <c:pt idx="31">
                  <c:v>347</c:v>
                </c:pt>
                <c:pt idx="32">
                  <c:v>419</c:v>
                </c:pt>
                <c:pt idx="33">
                  <c:v>536</c:v>
                </c:pt>
                <c:pt idx="34">
                  <c:v>445.5</c:v>
                </c:pt>
                <c:pt idx="35">
                  <c:v>526</c:v>
                </c:pt>
                <c:pt idx="36">
                  <c:v>558.5</c:v>
                </c:pt>
                <c:pt idx="37">
                  <c:v>481.5</c:v>
                </c:pt>
                <c:pt idx="38">
                  <c:v>512</c:v>
                </c:pt>
                <c:pt idx="39">
                  <c:v>489.5</c:v>
                </c:pt>
                <c:pt idx="40">
                  <c:v>464</c:v>
                </c:pt>
                <c:pt idx="41">
                  <c:v>452.5</c:v>
                </c:pt>
                <c:pt idx="42">
                  <c:v>478</c:v>
                </c:pt>
                <c:pt idx="43">
                  <c:v>416</c:v>
                </c:pt>
                <c:pt idx="44">
                  <c:v>478</c:v>
                </c:pt>
                <c:pt idx="45">
                  <c:v>514</c:v>
                </c:pt>
                <c:pt idx="46">
                  <c:v>518</c:v>
                </c:pt>
                <c:pt idx="47">
                  <c:v>483</c:v>
                </c:pt>
                <c:pt idx="48">
                  <c:v>466.5</c:v>
                </c:pt>
                <c:pt idx="49">
                  <c:v>480.5</c:v>
                </c:pt>
                <c:pt idx="50">
                  <c:v>446.5</c:v>
                </c:pt>
                <c:pt idx="51">
                  <c:v>425.5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67-4547-8089-98714925124F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Mayores 04-11'!$F$16:$BE$16</c:f>
              <c:numCache>
                <c:formatCode>General</c:formatCode>
                <c:ptCount val="52"/>
                <c:pt idx="0">
                  <c:v>452</c:v>
                </c:pt>
                <c:pt idx="1">
                  <c:v>499</c:v>
                </c:pt>
                <c:pt idx="2">
                  <c:v>447</c:v>
                </c:pt>
                <c:pt idx="3">
                  <c:v>469</c:v>
                </c:pt>
                <c:pt idx="4">
                  <c:v>471</c:v>
                </c:pt>
                <c:pt idx="5">
                  <c:v>500</c:v>
                </c:pt>
                <c:pt idx="6">
                  <c:v>522</c:v>
                </c:pt>
                <c:pt idx="7">
                  <c:v>562</c:v>
                </c:pt>
                <c:pt idx="8">
                  <c:v>540</c:v>
                </c:pt>
                <c:pt idx="9">
                  <c:v>565</c:v>
                </c:pt>
                <c:pt idx="10">
                  <c:v>557</c:v>
                </c:pt>
                <c:pt idx="11">
                  <c:v>489</c:v>
                </c:pt>
                <c:pt idx="12">
                  <c:v>500</c:v>
                </c:pt>
                <c:pt idx="13">
                  <c:v>562</c:v>
                </c:pt>
                <c:pt idx="14">
                  <c:v>495</c:v>
                </c:pt>
                <c:pt idx="15">
                  <c:v>447</c:v>
                </c:pt>
                <c:pt idx="16">
                  <c:v>420</c:v>
                </c:pt>
                <c:pt idx="17">
                  <c:v>378</c:v>
                </c:pt>
                <c:pt idx="18">
                  <c:v>362</c:v>
                </c:pt>
                <c:pt idx="19">
                  <c:v>369</c:v>
                </c:pt>
                <c:pt idx="20">
                  <c:v>359</c:v>
                </c:pt>
                <c:pt idx="21">
                  <c:v>302</c:v>
                </c:pt>
                <c:pt idx="22">
                  <c:v>315</c:v>
                </c:pt>
                <c:pt idx="23">
                  <c:v>303</c:v>
                </c:pt>
                <c:pt idx="24">
                  <c:v>330</c:v>
                </c:pt>
                <c:pt idx="25">
                  <c:v>285</c:v>
                </c:pt>
                <c:pt idx="26">
                  <c:v>283</c:v>
                </c:pt>
                <c:pt idx="27">
                  <c:v>283</c:v>
                </c:pt>
                <c:pt idx="28">
                  <c:v>280</c:v>
                </c:pt>
                <c:pt idx="29">
                  <c:v>237</c:v>
                </c:pt>
                <c:pt idx="30">
                  <c:v>255</c:v>
                </c:pt>
                <c:pt idx="31">
                  <c:v>345</c:v>
                </c:pt>
                <c:pt idx="32">
                  <c:v>381</c:v>
                </c:pt>
                <c:pt idx="33">
                  <c:v>473</c:v>
                </c:pt>
                <c:pt idx="34">
                  <c:v>384</c:v>
                </c:pt>
                <c:pt idx="35">
                  <c:v>470</c:v>
                </c:pt>
                <c:pt idx="36">
                  <c:v>442</c:v>
                </c:pt>
                <c:pt idx="37">
                  <c:v>456</c:v>
                </c:pt>
                <c:pt idx="38">
                  <c:v>477</c:v>
                </c:pt>
                <c:pt idx="39">
                  <c:v>476</c:v>
                </c:pt>
                <c:pt idx="40">
                  <c:v>449</c:v>
                </c:pt>
                <c:pt idx="41">
                  <c:v>450</c:v>
                </c:pt>
                <c:pt idx="42">
                  <c:v>460</c:v>
                </c:pt>
                <c:pt idx="43">
                  <c:v>391</c:v>
                </c:pt>
                <c:pt idx="44">
                  <c:v>452</c:v>
                </c:pt>
                <c:pt idx="45">
                  <c:v>476</c:v>
                </c:pt>
                <c:pt idx="46">
                  <c:v>506</c:v>
                </c:pt>
                <c:pt idx="47">
                  <c:v>457</c:v>
                </c:pt>
                <c:pt idx="48">
                  <c:v>452</c:v>
                </c:pt>
                <c:pt idx="49">
                  <c:v>466</c:v>
                </c:pt>
                <c:pt idx="50">
                  <c:v>446</c:v>
                </c:pt>
                <c:pt idx="51">
                  <c:v>382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67-4547-8089-98714925124F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Mayores 04-11'!$F$15:$BE$15</c:f>
              <c:numCache>
                <c:formatCode>General</c:formatCode>
                <c:ptCount val="52"/>
                <c:pt idx="0">
                  <c:v>361</c:v>
                </c:pt>
                <c:pt idx="1">
                  <c:v>375</c:v>
                </c:pt>
                <c:pt idx="2">
                  <c:v>416.5</c:v>
                </c:pt>
                <c:pt idx="3">
                  <c:v>423.5</c:v>
                </c:pt>
                <c:pt idx="4">
                  <c:v>441</c:v>
                </c:pt>
                <c:pt idx="5">
                  <c:v>442</c:v>
                </c:pt>
                <c:pt idx="6">
                  <c:v>470</c:v>
                </c:pt>
                <c:pt idx="7">
                  <c:v>454.5</c:v>
                </c:pt>
                <c:pt idx="8">
                  <c:v>433.5</c:v>
                </c:pt>
                <c:pt idx="9">
                  <c:v>451</c:v>
                </c:pt>
                <c:pt idx="10">
                  <c:v>454</c:v>
                </c:pt>
                <c:pt idx="11">
                  <c:v>371.5</c:v>
                </c:pt>
                <c:pt idx="12">
                  <c:v>257.5</c:v>
                </c:pt>
                <c:pt idx="13">
                  <c:v>372</c:v>
                </c:pt>
                <c:pt idx="14">
                  <c:v>304</c:v>
                </c:pt>
                <c:pt idx="15">
                  <c:v>304.5</c:v>
                </c:pt>
                <c:pt idx="16">
                  <c:v>326</c:v>
                </c:pt>
                <c:pt idx="17">
                  <c:v>278</c:v>
                </c:pt>
                <c:pt idx="18">
                  <c:v>254</c:v>
                </c:pt>
                <c:pt idx="19">
                  <c:v>248.5</c:v>
                </c:pt>
                <c:pt idx="20">
                  <c:v>262</c:v>
                </c:pt>
                <c:pt idx="21">
                  <c:v>220.5</c:v>
                </c:pt>
                <c:pt idx="22">
                  <c:v>229</c:v>
                </c:pt>
                <c:pt idx="23">
                  <c:v>233</c:v>
                </c:pt>
                <c:pt idx="24">
                  <c:v>239</c:v>
                </c:pt>
                <c:pt idx="25">
                  <c:v>230.5</c:v>
                </c:pt>
                <c:pt idx="26">
                  <c:v>185</c:v>
                </c:pt>
                <c:pt idx="27">
                  <c:v>182</c:v>
                </c:pt>
                <c:pt idx="28">
                  <c:v>219</c:v>
                </c:pt>
                <c:pt idx="29">
                  <c:v>185.5</c:v>
                </c:pt>
                <c:pt idx="30">
                  <c:v>225.5</c:v>
                </c:pt>
                <c:pt idx="31">
                  <c:v>200.5</c:v>
                </c:pt>
                <c:pt idx="32">
                  <c:v>240</c:v>
                </c:pt>
                <c:pt idx="33">
                  <c:v>257</c:v>
                </c:pt>
                <c:pt idx="34">
                  <c:v>244.5</c:v>
                </c:pt>
                <c:pt idx="35">
                  <c:v>282</c:v>
                </c:pt>
                <c:pt idx="36">
                  <c:v>294</c:v>
                </c:pt>
                <c:pt idx="37">
                  <c:v>316.5</c:v>
                </c:pt>
                <c:pt idx="38">
                  <c:v>347.5</c:v>
                </c:pt>
                <c:pt idx="39">
                  <c:v>343</c:v>
                </c:pt>
                <c:pt idx="40">
                  <c:v>338</c:v>
                </c:pt>
                <c:pt idx="41">
                  <c:v>381</c:v>
                </c:pt>
                <c:pt idx="42">
                  <c:v>338</c:v>
                </c:pt>
                <c:pt idx="43">
                  <c:v>344</c:v>
                </c:pt>
                <c:pt idx="44">
                  <c:v>412.5</c:v>
                </c:pt>
                <c:pt idx="45">
                  <c:v>402.5</c:v>
                </c:pt>
                <c:pt idx="46">
                  <c:v>342</c:v>
                </c:pt>
                <c:pt idx="47">
                  <c:v>364.5</c:v>
                </c:pt>
                <c:pt idx="48">
                  <c:v>370</c:v>
                </c:pt>
                <c:pt idx="49">
                  <c:v>396.5</c:v>
                </c:pt>
                <c:pt idx="50">
                  <c:v>357.5</c:v>
                </c:pt>
                <c:pt idx="51">
                  <c:v>340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67-4547-8089-9871492512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1071688"/>
        <c:axId val="1"/>
      </c:areaChart>
      <c:lineChart>
        <c:grouping val="standard"/>
        <c:varyColors val="0"/>
        <c:ser>
          <c:idx val="3"/>
          <c:order val="3"/>
          <c:tx>
            <c:strRef>
              <c:f>'Edas Mayores 04-11'!$D$11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'Edas Mayores 04-11'!$F$11:$BE$11</c:f>
              <c:numCache>
                <c:formatCode>General</c:formatCode>
                <c:ptCount val="52"/>
                <c:pt idx="0">
                  <c:v>320</c:v>
                </c:pt>
                <c:pt idx="1">
                  <c:v>280</c:v>
                </c:pt>
                <c:pt idx="2">
                  <c:v>196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567-4547-8089-9871492512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1071688"/>
        <c:axId val="1"/>
      </c:lineChart>
      <c:catAx>
        <c:axId val="481071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481071688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5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1"/>
        <c:txPr>
          <a:bodyPr/>
          <a:lstStyle/>
          <a:p>
            <a:pPr>
              <a:defRPr sz="5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2"/>
        <c:txPr>
          <a:bodyPr/>
          <a:lstStyle/>
          <a:p>
            <a:pPr>
              <a:defRPr sz="5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3"/>
        <c:txPr>
          <a:bodyPr/>
          <a:lstStyle/>
          <a:p>
            <a:pPr>
              <a:defRPr sz="5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ayout>
        <c:manualLayout>
          <c:xMode val="edge"/>
          <c:yMode val="edge"/>
          <c:x val="0.36564822779505501"/>
          <c:y val="0.92438658235902327"/>
          <c:w val="0.41201283663071531"/>
          <c:h val="3.0245764733953684E-2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57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/>
              <a:t>Canal Endémico de Neumonias &lt; 5 Años
Red Arequipa Caylloma 2015- 2022*</a:t>
            </a:r>
          </a:p>
        </c:rich>
      </c:tx>
      <c:layout>
        <c:manualLayout>
          <c:xMode val="edge"/>
          <c:yMode val="edge"/>
          <c:x val="0.18107830716679763"/>
          <c:y val="2.809901287591576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8104033376371149E-2"/>
          <c:y val="0.25742615741374891"/>
          <c:w val="0.90927715388987829"/>
          <c:h val="0.59571053093822668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'Neumonias 04-11'!$F$18:$BE$18</c:f>
              <c:numCache>
                <c:formatCode>General</c:formatCode>
                <c:ptCount val="52"/>
                <c:pt idx="0">
                  <c:v>4.5</c:v>
                </c:pt>
                <c:pt idx="1">
                  <c:v>3</c:v>
                </c:pt>
                <c:pt idx="2">
                  <c:v>1</c:v>
                </c:pt>
                <c:pt idx="3">
                  <c:v>2</c:v>
                </c:pt>
                <c:pt idx="4">
                  <c:v>1.5</c:v>
                </c:pt>
                <c:pt idx="5">
                  <c:v>1.5</c:v>
                </c:pt>
                <c:pt idx="6">
                  <c:v>2.5</c:v>
                </c:pt>
                <c:pt idx="7">
                  <c:v>3.5</c:v>
                </c:pt>
                <c:pt idx="8">
                  <c:v>2</c:v>
                </c:pt>
                <c:pt idx="9">
                  <c:v>4.5</c:v>
                </c:pt>
                <c:pt idx="10">
                  <c:v>3</c:v>
                </c:pt>
                <c:pt idx="11">
                  <c:v>6.5</c:v>
                </c:pt>
                <c:pt idx="12">
                  <c:v>5.5</c:v>
                </c:pt>
                <c:pt idx="13">
                  <c:v>5</c:v>
                </c:pt>
                <c:pt idx="14">
                  <c:v>9.5</c:v>
                </c:pt>
                <c:pt idx="15">
                  <c:v>10.5</c:v>
                </c:pt>
                <c:pt idx="16">
                  <c:v>6</c:v>
                </c:pt>
                <c:pt idx="17">
                  <c:v>6</c:v>
                </c:pt>
                <c:pt idx="18">
                  <c:v>6.5</c:v>
                </c:pt>
                <c:pt idx="19">
                  <c:v>6.5</c:v>
                </c:pt>
                <c:pt idx="20">
                  <c:v>13</c:v>
                </c:pt>
                <c:pt idx="21">
                  <c:v>5.5</c:v>
                </c:pt>
                <c:pt idx="22">
                  <c:v>7.5</c:v>
                </c:pt>
                <c:pt idx="23">
                  <c:v>14.5</c:v>
                </c:pt>
                <c:pt idx="24">
                  <c:v>11.5</c:v>
                </c:pt>
                <c:pt idx="25">
                  <c:v>10.5</c:v>
                </c:pt>
                <c:pt idx="26">
                  <c:v>11</c:v>
                </c:pt>
                <c:pt idx="27">
                  <c:v>10.5</c:v>
                </c:pt>
                <c:pt idx="28">
                  <c:v>12</c:v>
                </c:pt>
                <c:pt idx="29">
                  <c:v>11</c:v>
                </c:pt>
                <c:pt idx="30">
                  <c:v>11</c:v>
                </c:pt>
                <c:pt idx="31">
                  <c:v>4</c:v>
                </c:pt>
                <c:pt idx="32">
                  <c:v>5</c:v>
                </c:pt>
                <c:pt idx="33">
                  <c:v>6</c:v>
                </c:pt>
                <c:pt idx="34">
                  <c:v>5</c:v>
                </c:pt>
                <c:pt idx="35">
                  <c:v>5.5</c:v>
                </c:pt>
                <c:pt idx="36">
                  <c:v>5.5</c:v>
                </c:pt>
                <c:pt idx="37">
                  <c:v>7.5</c:v>
                </c:pt>
                <c:pt idx="38">
                  <c:v>5</c:v>
                </c:pt>
                <c:pt idx="39">
                  <c:v>4.5</c:v>
                </c:pt>
                <c:pt idx="40">
                  <c:v>4</c:v>
                </c:pt>
                <c:pt idx="41">
                  <c:v>4</c:v>
                </c:pt>
                <c:pt idx="42">
                  <c:v>2.5</c:v>
                </c:pt>
                <c:pt idx="43">
                  <c:v>4.5</c:v>
                </c:pt>
                <c:pt idx="44">
                  <c:v>2.5</c:v>
                </c:pt>
                <c:pt idx="45">
                  <c:v>4.5</c:v>
                </c:pt>
                <c:pt idx="46">
                  <c:v>5.5</c:v>
                </c:pt>
                <c:pt idx="47">
                  <c:v>4</c:v>
                </c:pt>
                <c:pt idx="48">
                  <c:v>3.5</c:v>
                </c:pt>
                <c:pt idx="49">
                  <c:v>3</c:v>
                </c:pt>
                <c:pt idx="50">
                  <c:v>5.5</c:v>
                </c:pt>
                <c:pt idx="5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C7-4B39-AE7A-E3965D615B87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'Neumonias 04-11'!$F$17:$BE$17</c:f>
              <c:numCache>
                <c:formatCode>General</c:formatCode>
                <c:ptCount val="52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3</c:v>
                </c:pt>
                <c:pt idx="11">
                  <c:v>3</c:v>
                </c:pt>
                <c:pt idx="12">
                  <c:v>1</c:v>
                </c:pt>
                <c:pt idx="13">
                  <c:v>2</c:v>
                </c:pt>
                <c:pt idx="14">
                  <c:v>5</c:v>
                </c:pt>
                <c:pt idx="15">
                  <c:v>4</c:v>
                </c:pt>
                <c:pt idx="16">
                  <c:v>2</c:v>
                </c:pt>
                <c:pt idx="17">
                  <c:v>5</c:v>
                </c:pt>
                <c:pt idx="18">
                  <c:v>6</c:v>
                </c:pt>
                <c:pt idx="19">
                  <c:v>6</c:v>
                </c:pt>
                <c:pt idx="20">
                  <c:v>13</c:v>
                </c:pt>
                <c:pt idx="21">
                  <c:v>5</c:v>
                </c:pt>
                <c:pt idx="22">
                  <c:v>6</c:v>
                </c:pt>
                <c:pt idx="23">
                  <c:v>12</c:v>
                </c:pt>
                <c:pt idx="24">
                  <c:v>10</c:v>
                </c:pt>
                <c:pt idx="25">
                  <c:v>9</c:v>
                </c:pt>
                <c:pt idx="26">
                  <c:v>10</c:v>
                </c:pt>
                <c:pt idx="27">
                  <c:v>8</c:v>
                </c:pt>
                <c:pt idx="28">
                  <c:v>9</c:v>
                </c:pt>
                <c:pt idx="29">
                  <c:v>11</c:v>
                </c:pt>
                <c:pt idx="30">
                  <c:v>8</c:v>
                </c:pt>
                <c:pt idx="31">
                  <c:v>4</c:v>
                </c:pt>
                <c:pt idx="32">
                  <c:v>5</c:v>
                </c:pt>
                <c:pt idx="33">
                  <c:v>5</c:v>
                </c:pt>
                <c:pt idx="34">
                  <c:v>4</c:v>
                </c:pt>
                <c:pt idx="35">
                  <c:v>4</c:v>
                </c:pt>
                <c:pt idx="36">
                  <c:v>5</c:v>
                </c:pt>
                <c:pt idx="37">
                  <c:v>4</c:v>
                </c:pt>
                <c:pt idx="38">
                  <c:v>5</c:v>
                </c:pt>
                <c:pt idx="39">
                  <c:v>4</c:v>
                </c:pt>
                <c:pt idx="40">
                  <c:v>3</c:v>
                </c:pt>
                <c:pt idx="41">
                  <c:v>3</c:v>
                </c:pt>
                <c:pt idx="42">
                  <c:v>2</c:v>
                </c:pt>
                <c:pt idx="43">
                  <c:v>4</c:v>
                </c:pt>
                <c:pt idx="44">
                  <c:v>2</c:v>
                </c:pt>
                <c:pt idx="45">
                  <c:v>3</c:v>
                </c:pt>
                <c:pt idx="46">
                  <c:v>4</c:v>
                </c:pt>
                <c:pt idx="47">
                  <c:v>2</c:v>
                </c:pt>
                <c:pt idx="48">
                  <c:v>3</c:v>
                </c:pt>
                <c:pt idx="49">
                  <c:v>2</c:v>
                </c:pt>
                <c:pt idx="50">
                  <c:v>1</c:v>
                </c:pt>
                <c:pt idx="5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C7-4B39-AE7A-E3965D615B87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'Neumonias 04-11'!$F$16:$BE$16</c:f>
              <c:numCache>
                <c:formatCode>General</c:formatCode>
                <c:ptCount val="52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0.5</c:v>
                </c:pt>
                <c:pt idx="8">
                  <c:v>1</c:v>
                </c:pt>
                <c:pt idx="9">
                  <c:v>1.5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2</c:v>
                </c:pt>
                <c:pt idx="14">
                  <c:v>2</c:v>
                </c:pt>
                <c:pt idx="15">
                  <c:v>1</c:v>
                </c:pt>
                <c:pt idx="16">
                  <c:v>0</c:v>
                </c:pt>
                <c:pt idx="17">
                  <c:v>3</c:v>
                </c:pt>
                <c:pt idx="18">
                  <c:v>5</c:v>
                </c:pt>
                <c:pt idx="19">
                  <c:v>5.5</c:v>
                </c:pt>
                <c:pt idx="20">
                  <c:v>9.5</c:v>
                </c:pt>
                <c:pt idx="21">
                  <c:v>4.5</c:v>
                </c:pt>
                <c:pt idx="22">
                  <c:v>3.5</c:v>
                </c:pt>
                <c:pt idx="23">
                  <c:v>5.5</c:v>
                </c:pt>
                <c:pt idx="24">
                  <c:v>7</c:v>
                </c:pt>
                <c:pt idx="25">
                  <c:v>7</c:v>
                </c:pt>
                <c:pt idx="26">
                  <c:v>7.5</c:v>
                </c:pt>
                <c:pt idx="27">
                  <c:v>7.5</c:v>
                </c:pt>
                <c:pt idx="28">
                  <c:v>4.5</c:v>
                </c:pt>
                <c:pt idx="29">
                  <c:v>9.5</c:v>
                </c:pt>
                <c:pt idx="30">
                  <c:v>3.5</c:v>
                </c:pt>
                <c:pt idx="31">
                  <c:v>3</c:v>
                </c:pt>
                <c:pt idx="32">
                  <c:v>3.5</c:v>
                </c:pt>
                <c:pt idx="33">
                  <c:v>3.5</c:v>
                </c:pt>
                <c:pt idx="34">
                  <c:v>2.5</c:v>
                </c:pt>
                <c:pt idx="35">
                  <c:v>3</c:v>
                </c:pt>
                <c:pt idx="36">
                  <c:v>3</c:v>
                </c:pt>
                <c:pt idx="37">
                  <c:v>0.5</c:v>
                </c:pt>
                <c:pt idx="38">
                  <c:v>1.5</c:v>
                </c:pt>
                <c:pt idx="39">
                  <c:v>2.5</c:v>
                </c:pt>
                <c:pt idx="40">
                  <c:v>2</c:v>
                </c:pt>
                <c:pt idx="41">
                  <c:v>1.5</c:v>
                </c:pt>
                <c:pt idx="42">
                  <c:v>1.5</c:v>
                </c:pt>
                <c:pt idx="43">
                  <c:v>3.5</c:v>
                </c:pt>
                <c:pt idx="44">
                  <c:v>1.5</c:v>
                </c:pt>
                <c:pt idx="45">
                  <c:v>1</c:v>
                </c:pt>
                <c:pt idx="46">
                  <c:v>2</c:v>
                </c:pt>
                <c:pt idx="47">
                  <c:v>1</c:v>
                </c:pt>
                <c:pt idx="48">
                  <c:v>0.5</c:v>
                </c:pt>
                <c:pt idx="49">
                  <c:v>1</c:v>
                </c:pt>
                <c:pt idx="50">
                  <c:v>0</c:v>
                </c:pt>
                <c:pt idx="5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C7-4B39-AE7A-E3965D615B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4431215"/>
        <c:axId val="1"/>
      </c:areaChart>
      <c:lineChart>
        <c:grouping val="standard"/>
        <c:varyColors val="0"/>
        <c:ser>
          <c:idx val="3"/>
          <c:order val="3"/>
          <c:tx>
            <c:strRef>
              <c:f>'Neumonias 04-11'!$D$11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'Neumonias 04-11'!$F$11:$BE$11</c:f>
              <c:numCache>
                <c:formatCode>General</c:formatCode>
                <c:ptCount val="52"/>
                <c:pt idx="0">
                  <c:v>0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5C7-4B39-AE7A-E3965D615B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4431215"/>
        <c:axId val="1"/>
      </c:lineChart>
      <c:catAx>
        <c:axId val="25443121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254431215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1"/>
        <c:txPr>
          <a:bodyPr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2"/>
        <c:txPr>
          <a:bodyPr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3"/>
        <c:txPr>
          <a:bodyPr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ayout>
        <c:manualLayout>
          <c:xMode val="edge"/>
          <c:yMode val="edge"/>
          <c:x val="0.28032650704812612"/>
          <c:y val="0.90384616064406087"/>
          <c:w val="0.46789037317382176"/>
          <c:h val="4.5454545454545414E-2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5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/>
              <a:t>Canal Endémico de Edas Acuosas  &lt; 5 Años 
Provincia Arequipa  2015- 2022*</a:t>
            </a:r>
          </a:p>
        </c:rich>
      </c:tx>
      <c:layout>
        <c:manualLayout>
          <c:xMode val="edge"/>
          <c:yMode val="edge"/>
          <c:x val="0.15610888907278869"/>
          <c:y val="4.117717340613730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6713313955230636E-2"/>
          <c:y val="0.24932568103843541"/>
          <c:w val="0.89192013025281458"/>
          <c:h val="0.60712422330787874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&lt; 5a prov AQP'!$F$21:$BE$21</c:f>
              <c:numCache>
                <c:formatCode>General</c:formatCode>
                <c:ptCount val="52"/>
                <c:pt idx="0">
                  <c:v>377.5</c:v>
                </c:pt>
                <c:pt idx="1">
                  <c:v>389.5</c:v>
                </c:pt>
                <c:pt idx="2">
                  <c:v>406.5</c:v>
                </c:pt>
                <c:pt idx="3">
                  <c:v>393</c:v>
                </c:pt>
                <c:pt idx="4">
                  <c:v>433.5</c:v>
                </c:pt>
                <c:pt idx="5">
                  <c:v>444</c:v>
                </c:pt>
                <c:pt idx="6">
                  <c:v>445</c:v>
                </c:pt>
                <c:pt idx="7">
                  <c:v>434</c:v>
                </c:pt>
                <c:pt idx="8">
                  <c:v>438</c:v>
                </c:pt>
                <c:pt idx="9">
                  <c:v>430.5</c:v>
                </c:pt>
                <c:pt idx="10">
                  <c:v>495.5</c:v>
                </c:pt>
                <c:pt idx="11">
                  <c:v>428</c:v>
                </c:pt>
                <c:pt idx="12">
                  <c:v>397.5</c:v>
                </c:pt>
                <c:pt idx="13">
                  <c:v>424.5</c:v>
                </c:pt>
                <c:pt idx="14">
                  <c:v>390</c:v>
                </c:pt>
                <c:pt idx="15">
                  <c:v>403</c:v>
                </c:pt>
                <c:pt idx="16">
                  <c:v>325</c:v>
                </c:pt>
                <c:pt idx="17">
                  <c:v>313.5</c:v>
                </c:pt>
                <c:pt idx="18">
                  <c:v>373</c:v>
                </c:pt>
                <c:pt idx="19">
                  <c:v>348</c:v>
                </c:pt>
                <c:pt idx="20">
                  <c:v>335</c:v>
                </c:pt>
                <c:pt idx="21">
                  <c:v>363.5</c:v>
                </c:pt>
                <c:pt idx="22">
                  <c:v>363</c:v>
                </c:pt>
                <c:pt idx="23">
                  <c:v>374.5</c:v>
                </c:pt>
                <c:pt idx="24">
                  <c:v>377</c:v>
                </c:pt>
                <c:pt idx="25">
                  <c:v>341</c:v>
                </c:pt>
                <c:pt idx="26">
                  <c:v>304.5</c:v>
                </c:pt>
                <c:pt idx="27">
                  <c:v>281.5</c:v>
                </c:pt>
                <c:pt idx="28">
                  <c:v>307</c:v>
                </c:pt>
                <c:pt idx="29">
                  <c:v>264</c:v>
                </c:pt>
                <c:pt idx="30">
                  <c:v>293</c:v>
                </c:pt>
                <c:pt idx="31">
                  <c:v>332</c:v>
                </c:pt>
                <c:pt idx="32">
                  <c:v>426.5</c:v>
                </c:pt>
                <c:pt idx="33">
                  <c:v>446.5</c:v>
                </c:pt>
                <c:pt idx="34">
                  <c:v>424.5</c:v>
                </c:pt>
                <c:pt idx="35">
                  <c:v>431.5</c:v>
                </c:pt>
                <c:pt idx="36">
                  <c:v>435</c:v>
                </c:pt>
                <c:pt idx="37">
                  <c:v>417.5</c:v>
                </c:pt>
                <c:pt idx="38">
                  <c:v>386</c:v>
                </c:pt>
                <c:pt idx="39">
                  <c:v>372.5</c:v>
                </c:pt>
                <c:pt idx="40">
                  <c:v>398</c:v>
                </c:pt>
                <c:pt idx="41">
                  <c:v>406.5</c:v>
                </c:pt>
                <c:pt idx="42">
                  <c:v>418</c:v>
                </c:pt>
                <c:pt idx="43">
                  <c:v>345.5</c:v>
                </c:pt>
                <c:pt idx="44">
                  <c:v>409</c:v>
                </c:pt>
                <c:pt idx="45">
                  <c:v>446.5</c:v>
                </c:pt>
                <c:pt idx="46">
                  <c:v>333</c:v>
                </c:pt>
                <c:pt idx="47">
                  <c:v>360</c:v>
                </c:pt>
                <c:pt idx="48">
                  <c:v>368.5</c:v>
                </c:pt>
                <c:pt idx="49">
                  <c:v>347.5</c:v>
                </c:pt>
                <c:pt idx="50">
                  <c:v>310.5</c:v>
                </c:pt>
                <c:pt idx="51">
                  <c:v>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12-455C-B0FB-9516E7F80437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&lt; 5a prov AQP'!$F$20:$BE$20</c:f>
              <c:numCache>
                <c:formatCode>General</c:formatCode>
                <c:ptCount val="52"/>
                <c:pt idx="0">
                  <c:v>241</c:v>
                </c:pt>
                <c:pt idx="1">
                  <c:v>299</c:v>
                </c:pt>
                <c:pt idx="2">
                  <c:v>300</c:v>
                </c:pt>
                <c:pt idx="3">
                  <c:v>339</c:v>
                </c:pt>
                <c:pt idx="4">
                  <c:v>396</c:v>
                </c:pt>
                <c:pt idx="5">
                  <c:v>307</c:v>
                </c:pt>
                <c:pt idx="6">
                  <c:v>315</c:v>
                </c:pt>
                <c:pt idx="7">
                  <c:v>309</c:v>
                </c:pt>
                <c:pt idx="8">
                  <c:v>358</c:v>
                </c:pt>
                <c:pt idx="9">
                  <c:v>410</c:v>
                </c:pt>
                <c:pt idx="10">
                  <c:v>416</c:v>
                </c:pt>
                <c:pt idx="11">
                  <c:v>353</c:v>
                </c:pt>
                <c:pt idx="12">
                  <c:v>347</c:v>
                </c:pt>
                <c:pt idx="13">
                  <c:v>331</c:v>
                </c:pt>
                <c:pt idx="14">
                  <c:v>312</c:v>
                </c:pt>
                <c:pt idx="15">
                  <c:v>305</c:v>
                </c:pt>
                <c:pt idx="16">
                  <c:v>281</c:v>
                </c:pt>
                <c:pt idx="17">
                  <c:v>240</c:v>
                </c:pt>
                <c:pt idx="18">
                  <c:v>305</c:v>
                </c:pt>
                <c:pt idx="19">
                  <c:v>264</c:v>
                </c:pt>
                <c:pt idx="20">
                  <c:v>292</c:v>
                </c:pt>
                <c:pt idx="21">
                  <c:v>301</c:v>
                </c:pt>
                <c:pt idx="22">
                  <c:v>331</c:v>
                </c:pt>
                <c:pt idx="23">
                  <c:v>337</c:v>
                </c:pt>
                <c:pt idx="24">
                  <c:v>359</c:v>
                </c:pt>
                <c:pt idx="25">
                  <c:v>326</c:v>
                </c:pt>
                <c:pt idx="26">
                  <c:v>295</c:v>
                </c:pt>
                <c:pt idx="27">
                  <c:v>233</c:v>
                </c:pt>
                <c:pt idx="28">
                  <c:v>244</c:v>
                </c:pt>
                <c:pt idx="29">
                  <c:v>209</c:v>
                </c:pt>
                <c:pt idx="30">
                  <c:v>240</c:v>
                </c:pt>
                <c:pt idx="31">
                  <c:v>215</c:v>
                </c:pt>
                <c:pt idx="32">
                  <c:v>272</c:v>
                </c:pt>
                <c:pt idx="33">
                  <c:v>323</c:v>
                </c:pt>
                <c:pt idx="34">
                  <c:v>274</c:v>
                </c:pt>
                <c:pt idx="35">
                  <c:v>347</c:v>
                </c:pt>
                <c:pt idx="36">
                  <c:v>326</c:v>
                </c:pt>
                <c:pt idx="37">
                  <c:v>374</c:v>
                </c:pt>
                <c:pt idx="38">
                  <c:v>343</c:v>
                </c:pt>
                <c:pt idx="39">
                  <c:v>334</c:v>
                </c:pt>
                <c:pt idx="40">
                  <c:v>294</c:v>
                </c:pt>
                <c:pt idx="41">
                  <c:v>338</c:v>
                </c:pt>
                <c:pt idx="42">
                  <c:v>259</c:v>
                </c:pt>
                <c:pt idx="43">
                  <c:v>270</c:v>
                </c:pt>
                <c:pt idx="44">
                  <c:v>306</c:v>
                </c:pt>
                <c:pt idx="45">
                  <c:v>260</c:v>
                </c:pt>
                <c:pt idx="46">
                  <c:v>268</c:v>
                </c:pt>
                <c:pt idx="47">
                  <c:v>250</c:v>
                </c:pt>
                <c:pt idx="48">
                  <c:v>284</c:v>
                </c:pt>
                <c:pt idx="49">
                  <c:v>297</c:v>
                </c:pt>
                <c:pt idx="50">
                  <c:v>263</c:v>
                </c:pt>
                <c:pt idx="51">
                  <c:v>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12-455C-B0FB-9516E7F80437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&lt; 5a prov AQP'!$F$19:$BE$19</c:f>
              <c:numCache>
                <c:formatCode>General</c:formatCode>
                <c:ptCount val="52"/>
                <c:pt idx="0">
                  <c:v>175.5</c:v>
                </c:pt>
                <c:pt idx="1">
                  <c:v>216.5</c:v>
                </c:pt>
                <c:pt idx="2">
                  <c:v>215</c:v>
                </c:pt>
                <c:pt idx="3">
                  <c:v>233.5</c:v>
                </c:pt>
                <c:pt idx="4">
                  <c:v>264.5</c:v>
                </c:pt>
                <c:pt idx="5">
                  <c:v>287</c:v>
                </c:pt>
                <c:pt idx="6">
                  <c:v>281.5</c:v>
                </c:pt>
                <c:pt idx="7">
                  <c:v>305.5</c:v>
                </c:pt>
                <c:pt idx="8">
                  <c:v>306.5</c:v>
                </c:pt>
                <c:pt idx="9">
                  <c:v>319.5</c:v>
                </c:pt>
                <c:pt idx="10">
                  <c:v>308.5</c:v>
                </c:pt>
                <c:pt idx="11">
                  <c:v>249.5</c:v>
                </c:pt>
                <c:pt idx="12">
                  <c:v>179</c:v>
                </c:pt>
                <c:pt idx="13">
                  <c:v>224.5</c:v>
                </c:pt>
                <c:pt idx="14">
                  <c:v>235.5</c:v>
                </c:pt>
                <c:pt idx="15">
                  <c:v>160</c:v>
                </c:pt>
                <c:pt idx="16">
                  <c:v>174</c:v>
                </c:pt>
                <c:pt idx="17">
                  <c:v>175.5</c:v>
                </c:pt>
                <c:pt idx="18">
                  <c:v>179</c:v>
                </c:pt>
                <c:pt idx="19">
                  <c:v>155.5</c:v>
                </c:pt>
                <c:pt idx="20">
                  <c:v>164.5</c:v>
                </c:pt>
                <c:pt idx="21">
                  <c:v>158.5</c:v>
                </c:pt>
                <c:pt idx="22">
                  <c:v>158.5</c:v>
                </c:pt>
                <c:pt idx="23">
                  <c:v>182</c:v>
                </c:pt>
                <c:pt idx="24">
                  <c:v>184.5</c:v>
                </c:pt>
                <c:pt idx="25">
                  <c:v>145.5</c:v>
                </c:pt>
                <c:pt idx="26">
                  <c:v>148</c:v>
                </c:pt>
                <c:pt idx="27">
                  <c:v>147</c:v>
                </c:pt>
                <c:pt idx="28">
                  <c:v>181</c:v>
                </c:pt>
                <c:pt idx="29">
                  <c:v>170.5</c:v>
                </c:pt>
                <c:pt idx="30">
                  <c:v>183.5</c:v>
                </c:pt>
                <c:pt idx="31">
                  <c:v>192</c:v>
                </c:pt>
                <c:pt idx="32">
                  <c:v>224.5</c:v>
                </c:pt>
                <c:pt idx="33">
                  <c:v>184</c:v>
                </c:pt>
                <c:pt idx="34">
                  <c:v>219.5</c:v>
                </c:pt>
                <c:pt idx="35">
                  <c:v>281.5</c:v>
                </c:pt>
                <c:pt idx="36">
                  <c:v>262.5</c:v>
                </c:pt>
                <c:pt idx="37">
                  <c:v>247</c:v>
                </c:pt>
                <c:pt idx="38">
                  <c:v>254</c:v>
                </c:pt>
                <c:pt idx="39">
                  <c:v>254</c:v>
                </c:pt>
                <c:pt idx="40">
                  <c:v>233</c:v>
                </c:pt>
                <c:pt idx="41">
                  <c:v>220</c:v>
                </c:pt>
                <c:pt idx="42">
                  <c:v>225.5</c:v>
                </c:pt>
                <c:pt idx="43">
                  <c:v>215.5</c:v>
                </c:pt>
                <c:pt idx="44">
                  <c:v>235.5</c:v>
                </c:pt>
                <c:pt idx="45">
                  <c:v>222.5</c:v>
                </c:pt>
                <c:pt idx="46">
                  <c:v>229</c:v>
                </c:pt>
                <c:pt idx="47">
                  <c:v>226</c:v>
                </c:pt>
                <c:pt idx="48">
                  <c:v>238.5</c:v>
                </c:pt>
                <c:pt idx="49">
                  <c:v>215.5</c:v>
                </c:pt>
                <c:pt idx="50">
                  <c:v>226</c:v>
                </c:pt>
                <c:pt idx="51">
                  <c:v>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12-455C-B0FB-9516E7F804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7188984"/>
        <c:axId val="1"/>
      </c:areaChart>
      <c:lineChart>
        <c:grouping val="standard"/>
        <c:varyColors val="0"/>
        <c:ser>
          <c:idx val="3"/>
          <c:order val="3"/>
          <c:tx>
            <c:strRef>
              <c:f>'Edas &lt; 5a prov AQP'!$D$13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'Edas &lt; 5a prov AQP'!$F$13:$BE$13</c:f>
              <c:numCache>
                <c:formatCode>General</c:formatCode>
                <c:ptCount val="52"/>
                <c:pt idx="0">
                  <c:v>130</c:v>
                </c:pt>
                <c:pt idx="1">
                  <c:v>145</c:v>
                </c:pt>
                <c:pt idx="2">
                  <c:v>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012-455C-B0FB-9516E7F804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7188984"/>
        <c:axId val="1"/>
      </c:lineChart>
      <c:catAx>
        <c:axId val="357188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357188984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28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1"/>
        <c:txPr>
          <a:bodyPr/>
          <a:lstStyle/>
          <a:p>
            <a:pPr>
              <a:defRPr sz="28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2"/>
        <c:txPr>
          <a:bodyPr/>
          <a:lstStyle/>
          <a:p>
            <a:pPr>
              <a:defRPr sz="28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3"/>
        <c:txPr>
          <a:bodyPr/>
          <a:lstStyle/>
          <a:p>
            <a:pPr>
              <a:defRPr sz="28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ayout>
        <c:manualLayout>
          <c:xMode val="edge"/>
          <c:yMode val="edge"/>
          <c:x val="0.26958283275815009"/>
          <c:y val="0.89274070341207346"/>
          <c:w val="0.39877933625643736"/>
          <c:h val="7.2607412073490862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28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/>
              <a:t>Canal Endémico de Edas Acuosas  &lt; 5 Años 
Provincia Caylloma 2015- 2022*</a:t>
            </a:r>
          </a:p>
        </c:rich>
      </c:tx>
      <c:layout>
        <c:manualLayout>
          <c:xMode val="edge"/>
          <c:yMode val="edge"/>
          <c:x val="0.15822404284484684"/>
          <c:y val="6.006187968225826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6713313955230691E-2"/>
          <c:y val="0.24932568103843541"/>
          <c:w val="0.89192013025281469"/>
          <c:h val="0.60712422330787896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&lt; 5a prov CAYLL'!$F$19:$BE$19</c:f>
              <c:numCache>
                <c:formatCode>General</c:formatCode>
                <c:ptCount val="52"/>
                <c:pt idx="0">
                  <c:v>41.5</c:v>
                </c:pt>
                <c:pt idx="1">
                  <c:v>60</c:v>
                </c:pt>
                <c:pt idx="2">
                  <c:v>53</c:v>
                </c:pt>
                <c:pt idx="3">
                  <c:v>69</c:v>
                </c:pt>
                <c:pt idx="4">
                  <c:v>71</c:v>
                </c:pt>
                <c:pt idx="5">
                  <c:v>73</c:v>
                </c:pt>
                <c:pt idx="6">
                  <c:v>62</c:v>
                </c:pt>
                <c:pt idx="7">
                  <c:v>63</c:v>
                </c:pt>
                <c:pt idx="8">
                  <c:v>59</c:v>
                </c:pt>
                <c:pt idx="9">
                  <c:v>75</c:v>
                </c:pt>
                <c:pt idx="10">
                  <c:v>67</c:v>
                </c:pt>
                <c:pt idx="11">
                  <c:v>59</c:v>
                </c:pt>
                <c:pt idx="12">
                  <c:v>71</c:v>
                </c:pt>
                <c:pt idx="13">
                  <c:v>71</c:v>
                </c:pt>
                <c:pt idx="14">
                  <c:v>54</c:v>
                </c:pt>
                <c:pt idx="15">
                  <c:v>61</c:v>
                </c:pt>
                <c:pt idx="16">
                  <c:v>57</c:v>
                </c:pt>
                <c:pt idx="17">
                  <c:v>67</c:v>
                </c:pt>
                <c:pt idx="18">
                  <c:v>53</c:v>
                </c:pt>
                <c:pt idx="19">
                  <c:v>49</c:v>
                </c:pt>
                <c:pt idx="20">
                  <c:v>47</c:v>
                </c:pt>
                <c:pt idx="21">
                  <c:v>44</c:v>
                </c:pt>
                <c:pt idx="22">
                  <c:v>44</c:v>
                </c:pt>
                <c:pt idx="23">
                  <c:v>55</c:v>
                </c:pt>
                <c:pt idx="24">
                  <c:v>41</c:v>
                </c:pt>
                <c:pt idx="25">
                  <c:v>33</c:v>
                </c:pt>
                <c:pt idx="26">
                  <c:v>39</c:v>
                </c:pt>
                <c:pt idx="27">
                  <c:v>38</c:v>
                </c:pt>
                <c:pt idx="28">
                  <c:v>41</c:v>
                </c:pt>
                <c:pt idx="29">
                  <c:v>39</c:v>
                </c:pt>
                <c:pt idx="30">
                  <c:v>55</c:v>
                </c:pt>
                <c:pt idx="31">
                  <c:v>61</c:v>
                </c:pt>
                <c:pt idx="32">
                  <c:v>74</c:v>
                </c:pt>
                <c:pt idx="33">
                  <c:v>82</c:v>
                </c:pt>
                <c:pt idx="34">
                  <c:v>86</c:v>
                </c:pt>
                <c:pt idx="35">
                  <c:v>75</c:v>
                </c:pt>
                <c:pt idx="36">
                  <c:v>80</c:v>
                </c:pt>
                <c:pt idx="37">
                  <c:v>77</c:v>
                </c:pt>
                <c:pt idx="38">
                  <c:v>63</c:v>
                </c:pt>
                <c:pt idx="39">
                  <c:v>62</c:v>
                </c:pt>
                <c:pt idx="40">
                  <c:v>56</c:v>
                </c:pt>
                <c:pt idx="41">
                  <c:v>64</c:v>
                </c:pt>
                <c:pt idx="42">
                  <c:v>58</c:v>
                </c:pt>
                <c:pt idx="43">
                  <c:v>60</c:v>
                </c:pt>
                <c:pt idx="44">
                  <c:v>49</c:v>
                </c:pt>
                <c:pt idx="45">
                  <c:v>55</c:v>
                </c:pt>
                <c:pt idx="46">
                  <c:v>49</c:v>
                </c:pt>
                <c:pt idx="47">
                  <c:v>56</c:v>
                </c:pt>
                <c:pt idx="48">
                  <c:v>56</c:v>
                </c:pt>
                <c:pt idx="49">
                  <c:v>64</c:v>
                </c:pt>
                <c:pt idx="50">
                  <c:v>46</c:v>
                </c:pt>
                <c:pt idx="51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D8-4479-BC61-15DBB0310500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&lt; 5a prov CAYLL'!$F$18:$BE$18</c:f>
              <c:numCache>
                <c:formatCode>General</c:formatCode>
                <c:ptCount val="52"/>
                <c:pt idx="0">
                  <c:v>37</c:v>
                </c:pt>
                <c:pt idx="1">
                  <c:v>49</c:v>
                </c:pt>
                <c:pt idx="2">
                  <c:v>37</c:v>
                </c:pt>
                <c:pt idx="3">
                  <c:v>47</c:v>
                </c:pt>
                <c:pt idx="4">
                  <c:v>41</c:v>
                </c:pt>
                <c:pt idx="5">
                  <c:v>47</c:v>
                </c:pt>
                <c:pt idx="6">
                  <c:v>52</c:v>
                </c:pt>
                <c:pt idx="7">
                  <c:v>52</c:v>
                </c:pt>
                <c:pt idx="8">
                  <c:v>47</c:v>
                </c:pt>
                <c:pt idx="9">
                  <c:v>40</c:v>
                </c:pt>
                <c:pt idx="10">
                  <c:v>48</c:v>
                </c:pt>
                <c:pt idx="11">
                  <c:v>47</c:v>
                </c:pt>
                <c:pt idx="12">
                  <c:v>45</c:v>
                </c:pt>
                <c:pt idx="13">
                  <c:v>37</c:v>
                </c:pt>
                <c:pt idx="14">
                  <c:v>41</c:v>
                </c:pt>
                <c:pt idx="15">
                  <c:v>46</c:v>
                </c:pt>
                <c:pt idx="16">
                  <c:v>40</c:v>
                </c:pt>
                <c:pt idx="17">
                  <c:v>22</c:v>
                </c:pt>
                <c:pt idx="18">
                  <c:v>30</c:v>
                </c:pt>
                <c:pt idx="19">
                  <c:v>31</c:v>
                </c:pt>
                <c:pt idx="20">
                  <c:v>43</c:v>
                </c:pt>
                <c:pt idx="21">
                  <c:v>34</c:v>
                </c:pt>
                <c:pt idx="22">
                  <c:v>35</c:v>
                </c:pt>
                <c:pt idx="23">
                  <c:v>35</c:v>
                </c:pt>
                <c:pt idx="24">
                  <c:v>33</c:v>
                </c:pt>
                <c:pt idx="25">
                  <c:v>27</c:v>
                </c:pt>
                <c:pt idx="26">
                  <c:v>32</c:v>
                </c:pt>
                <c:pt idx="27">
                  <c:v>29</c:v>
                </c:pt>
                <c:pt idx="28">
                  <c:v>39</c:v>
                </c:pt>
                <c:pt idx="29">
                  <c:v>29</c:v>
                </c:pt>
                <c:pt idx="30">
                  <c:v>35</c:v>
                </c:pt>
                <c:pt idx="31">
                  <c:v>42</c:v>
                </c:pt>
                <c:pt idx="32">
                  <c:v>39</c:v>
                </c:pt>
                <c:pt idx="33">
                  <c:v>51</c:v>
                </c:pt>
                <c:pt idx="34">
                  <c:v>55</c:v>
                </c:pt>
                <c:pt idx="35">
                  <c:v>52</c:v>
                </c:pt>
                <c:pt idx="36">
                  <c:v>47</c:v>
                </c:pt>
                <c:pt idx="37">
                  <c:v>38</c:v>
                </c:pt>
                <c:pt idx="38">
                  <c:v>47</c:v>
                </c:pt>
                <c:pt idx="39">
                  <c:v>46</c:v>
                </c:pt>
                <c:pt idx="40">
                  <c:v>47</c:v>
                </c:pt>
                <c:pt idx="41">
                  <c:v>49</c:v>
                </c:pt>
                <c:pt idx="42">
                  <c:v>47</c:v>
                </c:pt>
                <c:pt idx="43">
                  <c:v>36</c:v>
                </c:pt>
                <c:pt idx="44">
                  <c:v>42</c:v>
                </c:pt>
                <c:pt idx="45">
                  <c:v>42</c:v>
                </c:pt>
                <c:pt idx="46">
                  <c:v>45</c:v>
                </c:pt>
                <c:pt idx="47">
                  <c:v>37</c:v>
                </c:pt>
                <c:pt idx="48">
                  <c:v>36</c:v>
                </c:pt>
                <c:pt idx="49">
                  <c:v>25</c:v>
                </c:pt>
                <c:pt idx="50">
                  <c:v>32</c:v>
                </c:pt>
                <c:pt idx="51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D8-4479-BC61-15DBB0310500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&lt; 5a prov CAYLL'!$F$17:$BE$17</c:f>
              <c:numCache>
                <c:formatCode>General</c:formatCode>
                <c:ptCount val="52"/>
                <c:pt idx="0">
                  <c:v>27</c:v>
                </c:pt>
                <c:pt idx="1">
                  <c:v>31.5</c:v>
                </c:pt>
                <c:pt idx="2">
                  <c:v>30</c:v>
                </c:pt>
                <c:pt idx="3">
                  <c:v>32.5</c:v>
                </c:pt>
                <c:pt idx="4">
                  <c:v>38.5</c:v>
                </c:pt>
                <c:pt idx="5">
                  <c:v>38.5</c:v>
                </c:pt>
                <c:pt idx="6">
                  <c:v>31.5</c:v>
                </c:pt>
                <c:pt idx="7">
                  <c:v>45</c:v>
                </c:pt>
                <c:pt idx="8">
                  <c:v>35</c:v>
                </c:pt>
                <c:pt idx="9">
                  <c:v>35.5</c:v>
                </c:pt>
                <c:pt idx="10">
                  <c:v>37</c:v>
                </c:pt>
                <c:pt idx="11">
                  <c:v>30</c:v>
                </c:pt>
                <c:pt idx="12">
                  <c:v>29.5</c:v>
                </c:pt>
                <c:pt idx="13">
                  <c:v>26.5</c:v>
                </c:pt>
                <c:pt idx="14">
                  <c:v>24.5</c:v>
                </c:pt>
                <c:pt idx="15">
                  <c:v>21</c:v>
                </c:pt>
                <c:pt idx="16">
                  <c:v>26.5</c:v>
                </c:pt>
                <c:pt idx="17">
                  <c:v>14</c:v>
                </c:pt>
                <c:pt idx="18">
                  <c:v>18</c:v>
                </c:pt>
                <c:pt idx="19">
                  <c:v>22.5</c:v>
                </c:pt>
                <c:pt idx="20">
                  <c:v>17</c:v>
                </c:pt>
                <c:pt idx="21">
                  <c:v>21.5</c:v>
                </c:pt>
                <c:pt idx="22">
                  <c:v>18</c:v>
                </c:pt>
                <c:pt idx="23">
                  <c:v>21</c:v>
                </c:pt>
                <c:pt idx="24">
                  <c:v>22.5</c:v>
                </c:pt>
                <c:pt idx="25">
                  <c:v>19.5</c:v>
                </c:pt>
                <c:pt idx="26">
                  <c:v>17.5</c:v>
                </c:pt>
                <c:pt idx="27">
                  <c:v>21</c:v>
                </c:pt>
                <c:pt idx="28">
                  <c:v>19</c:v>
                </c:pt>
                <c:pt idx="29">
                  <c:v>17</c:v>
                </c:pt>
                <c:pt idx="30">
                  <c:v>28.5</c:v>
                </c:pt>
                <c:pt idx="31">
                  <c:v>24</c:v>
                </c:pt>
                <c:pt idx="32">
                  <c:v>28.5</c:v>
                </c:pt>
                <c:pt idx="33">
                  <c:v>36.5</c:v>
                </c:pt>
                <c:pt idx="34">
                  <c:v>40</c:v>
                </c:pt>
                <c:pt idx="35">
                  <c:v>33</c:v>
                </c:pt>
                <c:pt idx="36">
                  <c:v>38</c:v>
                </c:pt>
                <c:pt idx="37">
                  <c:v>32.5</c:v>
                </c:pt>
                <c:pt idx="38">
                  <c:v>38.5</c:v>
                </c:pt>
                <c:pt idx="39">
                  <c:v>35.5</c:v>
                </c:pt>
                <c:pt idx="40">
                  <c:v>29</c:v>
                </c:pt>
                <c:pt idx="41">
                  <c:v>27</c:v>
                </c:pt>
                <c:pt idx="42">
                  <c:v>32</c:v>
                </c:pt>
                <c:pt idx="43">
                  <c:v>24</c:v>
                </c:pt>
                <c:pt idx="44">
                  <c:v>32</c:v>
                </c:pt>
                <c:pt idx="45">
                  <c:v>35.5</c:v>
                </c:pt>
                <c:pt idx="46">
                  <c:v>33.5</c:v>
                </c:pt>
                <c:pt idx="47">
                  <c:v>30.5</c:v>
                </c:pt>
                <c:pt idx="48">
                  <c:v>31</c:v>
                </c:pt>
                <c:pt idx="49">
                  <c:v>23</c:v>
                </c:pt>
                <c:pt idx="50">
                  <c:v>28</c:v>
                </c:pt>
                <c:pt idx="51">
                  <c:v>21.5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D8-4479-BC61-15DBB03105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7719088"/>
        <c:axId val="1"/>
      </c:areaChart>
      <c:lineChart>
        <c:grouping val="standard"/>
        <c:varyColors val="0"/>
        <c:ser>
          <c:idx val="3"/>
          <c:order val="3"/>
          <c:tx>
            <c:strRef>
              <c:f>'Edas &lt; 5a prov CAYLL'!$D$13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'Edas &lt; 5a prov CAYLL'!$F$13:$BE$13</c:f>
              <c:numCache>
                <c:formatCode>General</c:formatCode>
                <c:ptCount val="52"/>
                <c:pt idx="0">
                  <c:v>26</c:v>
                </c:pt>
                <c:pt idx="1">
                  <c:v>22</c:v>
                </c:pt>
                <c:pt idx="2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5D8-4479-BC61-15DBB03105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7719088"/>
        <c:axId val="1"/>
      </c:lineChart>
      <c:catAx>
        <c:axId val="357719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357719088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33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1"/>
        <c:txPr>
          <a:bodyPr/>
          <a:lstStyle/>
          <a:p>
            <a:pPr>
              <a:defRPr sz="33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2"/>
        <c:txPr>
          <a:bodyPr/>
          <a:lstStyle/>
          <a:p>
            <a:pPr>
              <a:defRPr sz="33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3"/>
        <c:txPr>
          <a:bodyPr/>
          <a:lstStyle/>
          <a:p>
            <a:pPr>
              <a:defRPr sz="33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ayout>
        <c:manualLayout>
          <c:xMode val="edge"/>
          <c:yMode val="edge"/>
          <c:x val="0.26042727958600315"/>
          <c:y val="0.93080808607533339"/>
          <c:w val="0.42014239110799406"/>
          <c:h val="1.6474422485268758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33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/>
              <a:t>Canal Endémico de Edas Mayores de 5 Años 
Provincia Arequipa  2015- 2022*</a:t>
            </a:r>
          </a:p>
        </c:rich>
      </c:tx>
      <c:layout>
        <c:manualLayout>
          <c:xMode val="edge"/>
          <c:yMode val="edge"/>
          <c:x val="0.14954219971996402"/>
          <c:y val="2.809900002169150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5462027908463477E-2"/>
          <c:y val="0.20075574317380518"/>
          <c:w val="0.90317141629958198"/>
          <c:h val="0.65731315910132959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Mayores prov AQP'!$F$22:$BE$22</c:f>
              <c:numCache>
                <c:formatCode>General</c:formatCode>
                <c:ptCount val="52"/>
                <c:pt idx="0">
                  <c:v>394.5</c:v>
                </c:pt>
                <c:pt idx="1">
                  <c:v>420.5</c:v>
                </c:pt>
                <c:pt idx="2">
                  <c:v>419</c:v>
                </c:pt>
                <c:pt idx="3">
                  <c:v>413.5</c:v>
                </c:pt>
                <c:pt idx="4">
                  <c:v>434.5</c:v>
                </c:pt>
                <c:pt idx="5">
                  <c:v>466</c:v>
                </c:pt>
                <c:pt idx="6">
                  <c:v>459</c:v>
                </c:pt>
                <c:pt idx="7">
                  <c:v>503</c:v>
                </c:pt>
                <c:pt idx="8">
                  <c:v>520.5</c:v>
                </c:pt>
                <c:pt idx="9">
                  <c:v>561</c:v>
                </c:pt>
                <c:pt idx="10">
                  <c:v>570.5</c:v>
                </c:pt>
                <c:pt idx="11">
                  <c:v>478</c:v>
                </c:pt>
                <c:pt idx="12">
                  <c:v>452</c:v>
                </c:pt>
                <c:pt idx="13">
                  <c:v>484</c:v>
                </c:pt>
                <c:pt idx="14">
                  <c:v>475</c:v>
                </c:pt>
                <c:pt idx="15">
                  <c:v>474.5</c:v>
                </c:pt>
                <c:pt idx="16">
                  <c:v>416.5</c:v>
                </c:pt>
                <c:pt idx="17">
                  <c:v>335.5</c:v>
                </c:pt>
                <c:pt idx="18">
                  <c:v>365.5</c:v>
                </c:pt>
                <c:pt idx="19">
                  <c:v>331</c:v>
                </c:pt>
                <c:pt idx="20">
                  <c:v>312.5</c:v>
                </c:pt>
                <c:pt idx="21">
                  <c:v>257</c:v>
                </c:pt>
                <c:pt idx="22">
                  <c:v>304.5</c:v>
                </c:pt>
                <c:pt idx="23">
                  <c:v>314.5</c:v>
                </c:pt>
                <c:pt idx="24">
                  <c:v>291</c:v>
                </c:pt>
                <c:pt idx="25">
                  <c:v>265</c:v>
                </c:pt>
                <c:pt idx="26">
                  <c:v>241</c:v>
                </c:pt>
                <c:pt idx="27">
                  <c:v>261</c:v>
                </c:pt>
                <c:pt idx="28">
                  <c:v>248.5</c:v>
                </c:pt>
                <c:pt idx="29">
                  <c:v>208</c:v>
                </c:pt>
                <c:pt idx="30">
                  <c:v>252</c:v>
                </c:pt>
                <c:pt idx="31">
                  <c:v>289</c:v>
                </c:pt>
                <c:pt idx="32">
                  <c:v>365</c:v>
                </c:pt>
                <c:pt idx="33">
                  <c:v>476.5</c:v>
                </c:pt>
                <c:pt idx="34">
                  <c:v>388</c:v>
                </c:pt>
                <c:pt idx="35">
                  <c:v>464.5</c:v>
                </c:pt>
                <c:pt idx="36">
                  <c:v>482.5</c:v>
                </c:pt>
                <c:pt idx="37">
                  <c:v>432</c:v>
                </c:pt>
                <c:pt idx="38">
                  <c:v>456</c:v>
                </c:pt>
                <c:pt idx="39">
                  <c:v>413.5</c:v>
                </c:pt>
                <c:pt idx="40">
                  <c:v>391.5</c:v>
                </c:pt>
                <c:pt idx="41">
                  <c:v>386.5</c:v>
                </c:pt>
                <c:pt idx="42">
                  <c:v>409</c:v>
                </c:pt>
                <c:pt idx="43">
                  <c:v>352</c:v>
                </c:pt>
                <c:pt idx="44">
                  <c:v>401.5</c:v>
                </c:pt>
                <c:pt idx="45">
                  <c:v>444.5</c:v>
                </c:pt>
                <c:pt idx="46">
                  <c:v>451</c:v>
                </c:pt>
                <c:pt idx="47">
                  <c:v>411</c:v>
                </c:pt>
                <c:pt idx="48">
                  <c:v>396.5</c:v>
                </c:pt>
                <c:pt idx="49">
                  <c:v>399</c:v>
                </c:pt>
                <c:pt idx="50">
                  <c:v>379</c:v>
                </c:pt>
                <c:pt idx="51">
                  <c:v>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79-4C96-8AFE-F8719C020B9A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Mayores prov AQP'!$F$21:$BE$21</c:f>
              <c:numCache>
                <c:formatCode>0</c:formatCode>
                <c:ptCount val="52"/>
                <c:pt idx="0">
                  <c:v>372</c:v>
                </c:pt>
                <c:pt idx="1">
                  <c:v>413</c:v>
                </c:pt>
                <c:pt idx="2">
                  <c:v>365</c:v>
                </c:pt>
                <c:pt idx="3">
                  <c:v>389</c:v>
                </c:pt>
                <c:pt idx="4">
                  <c:v>390</c:v>
                </c:pt>
                <c:pt idx="5">
                  <c:v>410</c:v>
                </c:pt>
                <c:pt idx="6">
                  <c:v>421</c:v>
                </c:pt>
                <c:pt idx="7">
                  <c:v>489</c:v>
                </c:pt>
                <c:pt idx="8">
                  <c:v>473</c:v>
                </c:pt>
                <c:pt idx="9">
                  <c:v>478</c:v>
                </c:pt>
                <c:pt idx="10">
                  <c:v>465</c:v>
                </c:pt>
                <c:pt idx="11">
                  <c:v>417</c:v>
                </c:pt>
                <c:pt idx="12">
                  <c:v>438</c:v>
                </c:pt>
                <c:pt idx="13">
                  <c:v>459</c:v>
                </c:pt>
                <c:pt idx="14">
                  <c:v>352</c:v>
                </c:pt>
                <c:pt idx="15">
                  <c:v>395</c:v>
                </c:pt>
                <c:pt idx="16">
                  <c:v>354</c:v>
                </c:pt>
                <c:pt idx="17">
                  <c:v>279</c:v>
                </c:pt>
                <c:pt idx="18">
                  <c:v>311</c:v>
                </c:pt>
                <c:pt idx="19">
                  <c:v>288</c:v>
                </c:pt>
                <c:pt idx="20">
                  <c:v>275</c:v>
                </c:pt>
                <c:pt idx="21">
                  <c:v>245</c:v>
                </c:pt>
                <c:pt idx="22">
                  <c:v>264</c:v>
                </c:pt>
                <c:pt idx="23">
                  <c:v>262</c:v>
                </c:pt>
                <c:pt idx="24">
                  <c:v>277</c:v>
                </c:pt>
                <c:pt idx="25">
                  <c:v>250</c:v>
                </c:pt>
                <c:pt idx="26">
                  <c:v>228</c:v>
                </c:pt>
                <c:pt idx="27">
                  <c:v>206</c:v>
                </c:pt>
                <c:pt idx="28">
                  <c:v>234</c:v>
                </c:pt>
                <c:pt idx="29">
                  <c:v>185</c:v>
                </c:pt>
                <c:pt idx="30">
                  <c:v>212</c:v>
                </c:pt>
                <c:pt idx="31">
                  <c:v>202</c:v>
                </c:pt>
                <c:pt idx="32">
                  <c:v>223</c:v>
                </c:pt>
                <c:pt idx="33">
                  <c:v>241</c:v>
                </c:pt>
                <c:pt idx="34">
                  <c:v>285</c:v>
                </c:pt>
                <c:pt idx="35">
                  <c:v>392</c:v>
                </c:pt>
                <c:pt idx="36">
                  <c:v>340</c:v>
                </c:pt>
                <c:pt idx="37">
                  <c:v>339</c:v>
                </c:pt>
                <c:pt idx="38">
                  <c:v>368</c:v>
                </c:pt>
                <c:pt idx="39">
                  <c:v>397</c:v>
                </c:pt>
                <c:pt idx="40">
                  <c:v>346</c:v>
                </c:pt>
                <c:pt idx="41">
                  <c:v>378</c:v>
                </c:pt>
                <c:pt idx="42">
                  <c:v>382</c:v>
                </c:pt>
                <c:pt idx="43">
                  <c:v>336</c:v>
                </c:pt>
                <c:pt idx="44">
                  <c:v>381</c:v>
                </c:pt>
                <c:pt idx="45">
                  <c:v>391</c:v>
                </c:pt>
                <c:pt idx="46">
                  <c:v>382</c:v>
                </c:pt>
                <c:pt idx="47">
                  <c:v>361</c:v>
                </c:pt>
                <c:pt idx="48">
                  <c:v>334</c:v>
                </c:pt>
                <c:pt idx="49">
                  <c:v>366</c:v>
                </c:pt>
                <c:pt idx="50">
                  <c:v>363</c:v>
                </c:pt>
                <c:pt idx="51">
                  <c:v>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79-4C96-8AFE-F8719C020B9A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Mayores prov AQP'!$F$20:$BE$20</c:f>
              <c:numCache>
                <c:formatCode>General</c:formatCode>
                <c:ptCount val="52"/>
                <c:pt idx="0">
                  <c:v>307</c:v>
                </c:pt>
                <c:pt idx="1">
                  <c:v>374.5</c:v>
                </c:pt>
                <c:pt idx="2">
                  <c:v>354.5</c:v>
                </c:pt>
                <c:pt idx="3">
                  <c:v>362</c:v>
                </c:pt>
                <c:pt idx="4">
                  <c:v>380</c:v>
                </c:pt>
                <c:pt idx="5">
                  <c:v>380</c:v>
                </c:pt>
                <c:pt idx="6">
                  <c:v>395.5</c:v>
                </c:pt>
                <c:pt idx="7">
                  <c:v>388</c:v>
                </c:pt>
                <c:pt idx="8">
                  <c:v>366</c:v>
                </c:pt>
                <c:pt idx="9">
                  <c:v>386</c:v>
                </c:pt>
                <c:pt idx="10">
                  <c:v>392.5</c:v>
                </c:pt>
                <c:pt idx="11">
                  <c:v>310</c:v>
                </c:pt>
                <c:pt idx="12">
                  <c:v>206</c:v>
                </c:pt>
                <c:pt idx="13">
                  <c:v>338</c:v>
                </c:pt>
                <c:pt idx="14">
                  <c:v>263</c:v>
                </c:pt>
                <c:pt idx="15">
                  <c:v>267</c:v>
                </c:pt>
                <c:pt idx="16">
                  <c:v>277.5</c:v>
                </c:pt>
                <c:pt idx="17">
                  <c:v>230</c:v>
                </c:pt>
                <c:pt idx="18">
                  <c:v>212.5</c:v>
                </c:pt>
                <c:pt idx="19">
                  <c:v>220</c:v>
                </c:pt>
                <c:pt idx="20">
                  <c:v>231.5</c:v>
                </c:pt>
                <c:pt idx="21">
                  <c:v>193</c:v>
                </c:pt>
                <c:pt idx="22">
                  <c:v>197.5</c:v>
                </c:pt>
                <c:pt idx="23">
                  <c:v>192</c:v>
                </c:pt>
                <c:pt idx="24">
                  <c:v>206</c:v>
                </c:pt>
                <c:pt idx="25">
                  <c:v>200.5</c:v>
                </c:pt>
                <c:pt idx="26">
                  <c:v>159.5</c:v>
                </c:pt>
                <c:pt idx="27">
                  <c:v>152</c:v>
                </c:pt>
                <c:pt idx="28">
                  <c:v>187</c:v>
                </c:pt>
                <c:pt idx="29">
                  <c:v>160</c:v>
                </c:pt>
                <c:pt idx="30">
                  <c:v>187.5</c:v>
                </c:pt>
                <c:pt idx="31">
                  <c:v>166.5</c:v>
                </c:pt>
                <c:pt idx="32">
                  <c:v>204.5</c:v>
                </c:pt>
                <c:pt idx="33">
                  <c:v>212.5</c:v>
                </c:pt>
                <c:pt idx="34">
                  <c:v>206</c:v>
                </c:pt>
                <c:pt idx="35">
                  <c:v>247</c:v>
                </c:pt>
                <c:pt idx="36">
                  <c:v>236</c:v>
                </c:pt>
                <c:pt idx="37">
                  <c:v>273.5</c:v>
                </c:pt>
                <c:pt idx="38">
                  <c:v>291.5</c:v>
                </c:pt>
                <c:pt idx="39">
                  <c:v>290</c:v>
                </c:pt>
                <c:pt idx="40">
                  <c:v>295.5</c:v>
                </c:pt>
                <c:pt idx="41">
                  <c:v>330</c:v>
                </c:pt>
                <c:pt idx="42">
                  <c:v>278</c:v>
                </c:pt>
                <c:pt idx="43">
                  <c:v>289</c:v>
                </c:pt>
                <c:pt idx="44">
                  <c:v>334</c:v>
                </c:pt>
                <c:pt idx="45">
                  <c:v>332.5</c:v>
                </c:pt>
                <c:pt idx="46">
                  <c:v>281.5</c:v>
                </c:pt>
                <c:pt idx="47">
                  <c:v>308.5</c:v>
                </c:pt>
                <c:pt idx="48">
                  <c:v>297</c:v>
                </c:pt>
                <c:pt idx="49">
                  <c:v>335</c:v>
                </c:pt>
                <c:pt idx="50">
                  <c:v>305</c:v>
                </c:pt>
                <c:pt idx="51">
                  <c:v>273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79-4C96-8AFE-F8719C020B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8063296"/>
        <c:axId val="1"/>
      </c:areaChart>
      <c:lineChart>
        <c:grouping val="standard"/>
        <c:varyColors val="0"/>
        <c:ser>
          <c:idx val="3"/>
          <c:order val="3"/>
          <c:tx>
            <c:strRef>
              <c:f>'Edas Mayores prov AQP'!$D$13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'Edas Mayores prov AQP'!$F$13:$BE$13</c:f>
              <c:numCache>
                <c:formatCode>General</c:formatCode>
                <c:ptCount val="52"/>
                <c:pt idx="0">
                  <c:v>267</c:v>
                </c:pt>
                <c:pt idx="1">
                  <c:v>239</c:v>
                </c:pt>
                <c:pt idx="2">
                  <c:v>164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E79-4C96-8AFE-F8719C020B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8063296"/>
        <c:axId val="1"/>
      </c:lineChart>
      <c:catAx>
        <c:axId val="358063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358063296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28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1"/>
        <c:txPr>
          <a:bodyPr/>
          <a:lstStyle/>
          <a:p>
            <a:pPr>
              <a:defRPr sz="28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2"/>
        <c:txPr>
          <a:bodyPr/>
          <a:lstStyle/>
          <a:p>
            <a:pPr>
              <a:defRPr sz="28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3"/>
        <c:txPr>
          <a:bodyPr/>
          <a:lstStyle/>
          <a:p>
            <a:pPr>
              <a:defRPr sz="28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ayout>
        <c:manualLayout>
          <c:xMode val="edge"/>
          <c:yMode val="edge"/>
          <c:x val="0.33468975100222009"/>
          <c:y val="0.92892561983471078"/>
          <c:w val="0.47914551756081203"/>
          <c:h val="3.6363636363636376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28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 sz="2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Canal Endémico de Edas Mayores de 5 Años </a:t>
            </a:r>
          </a:p>
          <a:p>
            <a:pPr>
              <a:defRPr sz="2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 sz="2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Provincia Caylloma 2015- 2022</a:t>
            </a:r>
            <a:r>
              <a:rPr lang="es-PE" sz="20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*</a:t>
            </a:r>
          </a:p>
        </c:rich>
      </c:tx>
      <c:layout>
        <c:manualLayout>
          <c:xMode val="edge"/>
          <c:yMode val="edge"/>
          <c:x val="0.16071181509288082"/>
          <c:y val="3.836081938658056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5462027908463533E-2"/>
          <c:y val="0.20075574317380521"/>
          <c:w val="0.90317141629958264"/>
          <c:h val="0.65731315910132959"/>
        </c:manualLayout>
      </c:layout>
      <c:areaChart>
        <c:grouping val="standard"/>
        <c:varyColors val="0"/>
        <c:ser>
          <c:idx val="4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Mayores prov CAYLL'!$F$21:$BE$21</c:f>
              <c:numCache>
                <c:formatCode>General</c:formatCode>
                <c:ptCount val="52"/>
                <c:pt idx="0">
                  <c:v>68</c:v>
                </c:pt>
                <c:pt idx="1">
                  <c:v>68.5</c:v>
                </c:pt>
                <c:pt idx="2">
                  <c:v>60.5</c:v>
                </c:pt>
                <c:pt idx="3">
                  <c:v>71</c:v>
                </c:pt>
                <c:pt idx="4">
                  <c:v>73.5</c:v>
                </c:pt>
                <c:pt idx="5">
                  <c:v>75.5</c:v>
                </c:pt>
                <c:pt idx="6">
                  <c:v>84.5</c:v>
                </c:pt>
                <c:pt idx="7">
                  <c:v>71.5</c:v>
                </c:pt>
                <c:pt idx="8">
                  <c:v>68.5</c:v>
                </c:pt>
                <c:pt idx="9">
                  <c:v>76</c:v>
                </c:pt>
                <c:pt idx="10">
                  <c:v>89.5</c:v>
                </c:pt>
                <c:pt idx="11">
                  <c:v>76</c:v>
                </c:pt>
                <c:pt idx="12">
                  <c:v>79.5</c:v>
                </c:pt>
                <c:pt idx="13">
                  <c:v>71</c:v>
                </c:pt>
                <c:pt idx="14">
                  <c:v>69</c:v>
                </c:pt>
                <c:pt idx="15">
                  <c:v>67</c:v>
                </c:pt>
                <c:pt idx="16">
                  <c:v>71</c:v>
                </c:pt>
                <c:pt idx="17">
                  <c:v>54</c:v>
                </c:pt>
                <c:pt idx="18">
                  <c:v>54.5</c:v>
                </c:pt>
                <c:pt idx="19">
                  <c:v>55</c:v>
                </c:pt>
                <c:pt idx="20">
                  <c:v>45</c:v>
                </c:pt>
                <c:pt idx="21">
                  <c:v>44</c:v>
                </c:pt>
                <c:pt idx="22">
                  <c:v>41</c:v>
                </c:pt>
                <c:pt idx="23">
                  <c:v>45</c:v>
                </c:pt>
                <c:pt idx="24">
                  <c:v>45</c:v>
                </c:pt>
                <c:pt idx="25">
                  <c:v>34</c:v>
                </c:pt>
                <c:pt idx="26">
                  <c:v>46</c:v>
                </c:pt>
                <c:pt idx="27">
                  <c:v>37.5</c:v>
                </c:pt>
                <c:pt idx="28">
                  <c:v>39</c:v>
                </c:pt>
                <c:pt idx="29">
                  <c:v>32.5</c:v>
                </c:pt>
                <c:pt idx="30">
                  <c:v>41.5</c:v>
                </c:pt>
                <c:pt idx="31">
                  <c:v>53.5</c:v>
                </c:pt>
                <c:pt idx="32">
                  <c:v>52.5</c:v>
                </c:pt>
                <c:pt idx="33">
                  <c:v>57</c:v>
                </c:pt>
                <c:pt idx="34">
                  <c:v>63.5</c:v>
                </c:pt>
                <c:pt idx="35">
                  <c:v>70</c:v>
                </c:pt>
                <c:pt idx="36">
                  <c:v>79</c:v>
                </c:pt>
                <c:pt idx="37">
                  <c:v>66</c:v>
                </c:pt>
                <c:pt idx="38">
                  <c:v>62</c:v>
                </c:pt>
                <c:pt idx="39">
                  <c:v>66.5</c:v>
                </c:pt>
                <c:pt idx="40">
                  <c:v>64.5</c:v>
                </c:pt>
                <c:pt idx="41">
                  <c:v>69</c:v>
                </c:pt>
                <c:pt idx="42">
                  <c:v>74.5</c:v>
                </c:pt>
                <c:pt idx="43">
                  <c:v>61.5</c:v>
                </c:pt>
                <c:pt idx="44">
                  <c:v>79.5</c:v>
                </c:pt>
                <c:pt idx="45">
                  <c:v>69.5</c:v>
                </c:pt>
                <c:pt idx="46">
                  <c:v>70.5</c:v>
                </c:pt>
                <c:pt idx="47">
                  <c:v>72.5</c:v>
                </c:pt>
                <c:pt idx="48">
                  <c:v>74</c:v>
                </c:pt>
                <c:pt idx="49">
                  <c:v>74.5</c:v>
                </c:pt>
                <c:pt idx="50">
                  <c:v>57.5</c:v>
                </c:pt>
                <c:pt idx="51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C1-4989-94BD-CD266F3A958D}"/>
            </c:ext>
          </c:extLst>
        </c:ser>
        <c:ser>
          <c:idx val="5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Mayores prov CAYLL'!$F$20:$BE$20</c:f>
              <c:numCache>
                <c:formatCode>0</c:formatCode>
                <c:ptCount val="52"/>
                <c:pt idx="0">
                  <c:v>66</c:v>
                </c:pt>
                <c:pt idx="1">
                  <c:v>66</c:v>
                </c:pt>
                <c:pt idx="2">
                  <c:v>48</c:v>
                </c:pt>
                <c:pt idx="3">
                  <c:v>60</c:v>
                </c:pt>
                <c:pt idx="4">
                  <c:v>68</c:v>
                </c:pt>
                <c:pt idx="5">
                  <c:v>57</c:v>
                </c:pt>
                <c:pt idx="6">
                  <c:v>67</c:v>
                </c:pt>
                <c:pt idx="7">
                  <c:v>70</c:v>
                </c:pt>
                <c:pt idx="8">
                  <c:v>59</c:v>
                </c:pt>
                <c:pt idx="9">
                  <c:v>68</c:v>
                </c:pt>
                <c:pt idx="10">
                  <c:v>78</c:v>
                </c:pt>
                <c:pt idx="11">
                  <c:v>69</c:v>
                </c:pt>
                <c:pt idx="12">
                  <c:v>67</c:v>
                </c:pt>
                <c:pt idx="13">
                  <c:v>68</c:v>
                </c:pt>
                <c:pt idx="14">
                  <c:v>46</c:v>
                </c:pt>
                <c:pt idx="15">
                  <c:v>51</c:v>
                </c:pt>
                <c:pt idx="16">
                  <c:v>66</c:v>
                </c:pt>
                <c:pt idx="17">
                  <c:v>50</c:v>
                </c:pt>
                <c:pt idx="18">
                  <c:v>38</c:v>
                </c:pt>
                <c:pt idx="19">
                  <c:v>42</c:v>
                </c:pt>
                <c:pt idx="20">
                  <c:v>35</c:v>
                </c:pt>
                <c:pt idx="21">
                  <c:v>36</c:v>
                </c:pt>
                <c:pt idx="22">
                  <c:v>36</c:v>
                </c:pt>
                <c:pt idx="23">
                  <c:v>41</c:v>
                </c:pt>
                <c:pt idx="24">
                  <c:v>34</c:v>
                </c:pt>
                <c:pt idx="25">
                  <c:v>30</c:v>
                </c:pt>
                <c:pt idx="26">
                  <c:v>36</c:v>
                </c:pt>
                <c:pt idx="27">
                  <c:v>35</c:v>
                </c:pt>
                <c:pt idx="28">
                  <c:v>36</c:v>
                </c:pt>
                <c:pt idx="29">
                  <c:v>28</c:v>
                </c:pt>
                <c:pt idx="30">
                  <c:v>40</c:v>
                </c:pt>
                <c:pt idx="31">
                  <c:v>37</c:v>
                </c:pt>
                <c:pt idx="32">
                  <c:v>49</c:v>
                </c:pt>
                <c:pt idx="33">
                  <c:v>51</c:v>
                </c:pt>
                <c:pt idx="34">
                  <c:v>42</c:v>
                </c:pt>
                <c:pt idx="35">
                  <c:v>50</c:v>
                </c:pt>
                <c:pt idx="36">
                  <c:v>60</c:v>
                </c:pt>
                <c:pt idx="37">
                  <c:v>46</c:v>
                </c:pt>
                <c:pt idx="38">
                  <c:v>60</c:v>
                </c:pt>
                <c:pt idx="39">
                  <c:v>52</c:v>
                </c:pt>
                <c:pt idx="40">
                  <c:v>59</c:v>
                </c:pt>
                <c:pt idx="41">
                  <c:v>62</c:v>
                </c:pt>
                <c:pt idx="42">
                  <c:v>70</c:v>
                </c:pt>
                <c:pt idx="43">
                  <c:v>54</c:v>
                </c:pt>
                <c:pt idx="44">
                  <c:v>64</c:v>
                </c:pt>
                <c:pt idx="45">
                  <c:v>64</c:v>
                </c:pt>
                <c:pt idx="46">
                  <c:v>59</c:v>
                </c:pt>
                <c:pt idx="47">
                  <c:v>56</c:v>
                </c:pt>
                <c:pt idx="48">
                  <c:v>64</c:v>
                </c:pt>
                <c:pt idx="49">
                  <c:v>68</c:v>
                </c:pt>
                <c:pt idx="50">
                  <c:v>56</c:v>
                </c:pt>
                <c:pt idx="51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C1-4989-94BD-CD266F3A958D}"/>
            </c:ext>
          </c:extLst>
        </c:ser>
        <c:ser>
          <c:idx val="6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Mayores prov CAYLL'!$F$19:$BE$19</c:f>
              <c:numCache>
                <c:formatCode>General</c:formatCode>
                <c:ptCount val="52"/>
                <c:pt idx="0">
                  <c:v>51</c:v>
                </c:pt>
                <c:pt idx="1">
                  <c:v>54</c:v>
                </c:pt>
                <c:pt idx="2">
                  <c:v>46.5</c:v>
                </c:pt>
                <c:pt idx="3">
                  <c:v>42</c:v>
                </c:pt>
                <c:pt idx="4">
                  <c:v>54</c:v>
                </c:pt>
                <c:pt idx="5">
                  <c:v>53.5</c:v>
                </c:pt>
                <c:pt idx="6">
                  <c:v>60.5</c:v>
                </c:pt>
                <c:pt idx="7">
                  <c:v>53</c:v>
                </c:pt>
                <c:pt idx="8">
                  <c:v>51</c:v>
                </c:pt>
                <c:pt idx="9">
                  <c:v>58.5</c:v>
                </c:pt>
                <c:pt idx="10">
                  <c:v>57.5</c:v>
                </c:pt>
                <c:pt idx="11">
                  <c:v>49.5</c:v>
                </c:pt>
                <c:pt idx="12">
                  <c:v>42.5</c:v>
                </c:pt>
                <c:pt idx="13">
                  <c:v>44</c:v>
                </c:pt>
                <c:pt idx="14">
                  <c:v>40</c:v>
                </c:pt>
                <c:pt idx="15">
                  <c:v>36.5</c:v>
                </c:pt>
                <c:pt idx="16">
                  <c:v>40.5</c:v>
                </c:pt>
                <c:pt idx="17">
                  <c:v>28.5</c:v>
                </c:pt>
                <c:pt idx="18">
                  <c:v>34.5</c:v>
                </c:pt>
                <c:pt idx="19">
                  <c:v>29</c:v>
                </c:pt>
                <c:pt idx="20">
                  <c:v>30</c:v>
                </c:pt>
                <c:pt idx="21">
                  <c:v>24</c:v>
                </c:pt>
                <c:pt idx="22">
                  <c:v>29.5</c:v>
                </c:pt>
                <c:pt idx="23">
                  <c:v>34</c:v>
                </c:pt>
                <c:pt idx="24">
                  <c:v>25.5</c:v>
                </c:pt>
                <c:pt idx="25">
                  <c:v>27.5</c:v>
                </c:pt>
                <c:pt idx="26">
                  <c:v>21</c:v>
                </c:pt>
                <c:pt idx="27">
                  <c:v>23.5</c:v>
                </c:pt>
                <c:pt idx="28">
                  <c:v>27</c:v>
                </c:pt>
                <c:pt idx="29">
                  <c:v>25</c:v>
                </c:pt>
                <c:pt idx="30">
                  <c:v>35</c:v>
                </c:pt>
                <c:pt idx="31">
                  <c:v>29</c:v>
                </c:pt>
                <c:pt idx="32">
                  <c:v>29</c:v>
                </c:pt>
                <c:pt idx="33">
                  <c:v>47.5</c:v>
                </c:pt>
                <c:pt idx="34">
                  <c:v>37.5</c:v>
                </c:pt>
                <c:pt idx="35">
                  <c:v>38.5</c:v>
                </c:pt>
                <c:pt idx="36">
                  <c:v>53</c:v>
                </c:pt>
                <c:pt idx="37">
                  <c:v>40</c:v>
                </c:pt>
                <c:pt idx="38">
                  <c:v>43</c:v>
                </c:pt>
                <c:pt idx="39">
                  <c:v>50.5</c:v>
                </c:pt>
                <c:pt idx="40">
                  <c:v>39.5</c:v>
                </c:pt>
                <c:pt idx="41">
                  <c:v>44.5</c:v>
                </c:pt>
                <c:pt idx="42">
                  <c:v>43.5</c:v>
                </c:pt>
                <c:pt idx="43">
                  <c:v>48.5</c:v>
                </c:pt>
                <c:pt idx="44">
                  <c:v>56</c:v>
                </c:pt>
                <c:pt idx="45">
                  <c:v>58</c:v>
                </c:pt>
                <c:pt idx="46">
                  <c:v>46.5</c:v>
                </c:pt>
                <c:pt idx="47">
                  <c:v>49.5</c:v>
                </c:pt>
                <c:pt idx="48">
                  <c:v>58</c:v>
                </c:pt>
                <c:pt idx="49">
                  <c:v>47.5</c:v>
                </c:pt>
                <c:pt idx="50">
                  <c:v>50.5</c:v>
                </c:pt>
                <c:pt idx="51">
                  <c:v>52.5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C1-4989-94BD-CD266F3A958D}"/>
            </c:ext>
          </c:extLst>
        </c:ser>
        <c:ser>
          <c:idx val="7"/>
          <c:order val="3"/>
          <c:tx>
            <c:strRef>
              <c:f>'Edas Mayores prov CAYLL'!$D$12</c:f>
              <c:strCache>
                <c:ptCount val="1"/>
                <c:pt idx="0">
                  <c:v>2021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val>
            <c:numRef>
              <c:f>'Edas Mayores prov CAYLL'!$F$12:$BE$12</c:f>
              <c:numCache>
                <c:formatCode>General</c:formatCode>
                <c:ptCount val="52"/>
                <c:pt idx="0">
                  <c:v>37</c:v>
                </c:pt>
                <c:pt idx="1">
                  <c:v>29</c:v>
                </c:pt>
                <c:pt idx="2">
                  <c:v>35</c:v>
                </c:pt>
                <c:pt idx="3">
                  <c:v>35</c:v>
                </c:pt>
                <c:pt idx="4">
                  <c:v>40</c:v>
                </c:pt>
                <c:pt idx="5">
                  <c:v>38</c:v>
                </c:pt>
                <c:pt idx="6">
                  <c:v>41</c:v>
                </c:pt>
                <c:pt idx="7">
                  <c:v>41</c:v>
                </c:pt>
                <c:pt idx="8">
                  <c:v>33</c:v>
                </c:pt>
                <c:pt idx="9">
                  <c:v>38</c:v>
                </c:pt>
                <c:pt idx="10">
                  <c:v>40</c:v>
                </c:pt>
                <c:pt idx="11">
                  <c:v>29</c:v>
                </c:pt>
                <c:pt idx="12">
                  <c:v>33</c:v>
                </c:pt>
                <c:pt idx="13">
                  <c:v>32</c:v>
                </c:pt>
                <c:pt idx="14">
                  <c:v>34</c:v>
                </c:pt>
                <c:pt idx="15">
                  <c:v>41</c:v>
                </c:pt>
                <c:pt idx="16">
                  <c:v>27</c:v>
                </c:pt>
                <c:pt idx="17">
                  <c:v>33</c:v>
                </c:pt>
                <c:pt idx="18">
                  <c:v>37</c:v>
                </c:pt>
                <c:pt idx="19">
                  <c:v>20</c:v>
                </c:pt>
                <c:pt idx="20">
                  <c:v>27</c:v>
                </c:pt>
                <c:pt idx="21">
                  <c:v>28</c:v>
                </c:pt>
                <c:pt idx="22">
                  <c:v>30</c:v>
                </c:pt>
                <c:pt idx="23">
                  <c:v>35</c:v>
                </c:pt>
                <c:pt idx="24">
                  <c:v>24</c:v>
                </c:pt>
                <c:pt idx="25">
                  <c:v>30</c:v>
                </c:pt>
                <c:pt idx="26">
                  <c:v>8</c:v>
                </c:pt>
                <c:pt idx="27">
                  <c:v>22</c:v>
                </c:pt>
                <c:pt idx="28">
                  <c:v>20</c:v>
                </c:pt>
                <c:pt idx="29">
                  <c:v>23</c:v>
                </c:pt>
                <c:pt idx="30">
                  <c:v>41</c:v>
                </c:pt>
                <c:pt idx="31">
                  <c:v>37</c:v>
                </c:pt>
                <c:pt idx="32">
                  <c:v>49</c:v>
                </c:pt>
                <c:pt idx="33">
                  <c:v>46</c:v>
                </c:pt>
                <c:pt idx="34">
                  <c:v>33</c:v>
                </c:pt>
                <c:pt idx="35">
                  <c:v>40</c:v>
                </c:pt>
                <c:pt idx="36">
                  <c:v>68</c:v>
                </c:pt>
                <c:pt idx="37">
                  <c:v>38</c:v>
                </c:pt>
                <c:pt idx="38">
                  <c:v>46</c:v>
                </c:pt>
                <c:pt idx="39">
                  <c:v>52</c:v>
                </c:pt>
                <c:pt idx="40">
                  <c:v>47</c:v>
                </c:pt>
                <c:pt idx="41">
                  <c:v>62</c:v>
                </c:pt>
                <c:pt idx="42">
                  <c:v>73</c:v>
                </c:pt>
                <c:pt idx="43">
                  <c:v>54</c:v>
                </c:pt>
                <c:pt idx="44">
                  <c:v>83</c:v>
                </c:pt>
                <c:pt idx="45">
                  <c:v>64</c:v>
                </c:pt>
                <c:pt idx="46">
                  <c:v>59</c:v>
                </c:pt>
                <c:pt idx="47">
                  <c:v>46</c:v>
                </c:pt>
                <c:pt idx="48">
                  <c:v>58</c:v>
                </c:pt>
                <c:pt idx="49">
                  <c:v>49</c:v>
                </c:pt>
                <c:pt idx="50">
                  <c:v>51</c:v>
                </c:pt>
                <c:pt idx="51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BC1-4989-94BD-CD266F3A958D}"/>
            </c:ext>
          </c:extLst>
        </c:ser>
        <c:ser>
          <c:idx val="2"/>
          <c:order val="4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Mayores prov CAYLL'!$F$21:$BE$21</c:f>
              <c:numCache>
                <c:formatCode>General</c:formatCode>
                <c:ptCount val="52"/>
                <c:pt idx="0">
                  <c:v>68</c:v>
                </c:pt>
                <c:pt idx="1">
                  <c:v>68.5</c:v>
                </c:pt>
                <c:pt idx="2">
                  <c:v>60.5</c:v>
                </c:pt>
                <c:pt idx="3">
                  <c:v>71</c:v>
                </c:pt>
                <c:pt idx="4">
                  <c:v>73.5</c:v>
                </c:pt>
                <c:pt idx="5">
                  <c:v>75.5</c:v>
                </c:pt>
                <c:pt idx="6">
                  <c:v>84.5</c:v>
                </c:pt>
                <c:pt idx="7">
                  <c:v>71.5</c:v>
                </c:pt>
                <c:pt idx="8">
                  <c:v>68.5</c:v>
                </c:pt>
                <c:pt idx="9">
                  <c:v>76</c:v>
                </c:pt>
                <c:pt idx="10">
                  <c:v>89.5</c:v>
                </c:pt>
                <c:pt idx="11">
                  <c:v>76</c:v>
                </c:pt>
                <c:pt idx="12">
                  <c:v>79.5</c:v>
                </c:pt>
                <c:pt idx="13">
                  <c:v>71</c:v>
                </c:pt>
                <c:pt idx="14">
                  <c:v>69</c:v>
                </c:pt>
                <c:pt idx="15">
                  <c:v>67</c:v>
                </c:pt>
                <c:pt idx="16">
                  <c:v>71</c:v>
                </c:pt>
                <c:pt idx="17">
                  <c:v>54</c:v>
                </c:pt>
                <c:pt idx="18">
                  <c:v>54.5</c:v>
                </c:pt>
                <c:pt idx="19">
                  <c:v>55</c:v>
                </c:pt>
                <c:pt idx="20">
                  <c:v>45</c:v>
                </c:pt>
                <c:pt idx="21">
                  <c:v>44</c:v>
                </c:pt>
                <c:pt idx="22">
                  <c:v>41</c:v>
                </c:pt>
                <c:pt idx="23">
                  <c:v>45</c:v>
                </c:pt>
                <c:pt idx="24">
                  <c:v>45</c:v>
                </c:pt>
                <c:pt idx="25">
                  <c:v>34</c:v>
                </c:pt>
                <c:pt idx="26">
                  <c:v>46</c:v>
                </c:pt>
                <c:pt idx="27">
                  <c:v>37.5</c:v>
                </c:pt>
                <c:pt idx="28">
                  <c:v>39</c:v>
                </c:pt>
                <c:pt idx="29">
                  <c:v>32.5</c:v>
                </c:pt>
                <c:pt idx="30">
                  <c:v>41.5</c:v>
                </c:pt>
                <c:pt idx="31">
                  <c:v>53.5</c:v>
                </c:pt>
                <c:pt idx="32">
                  <c:v>52.5</c:v>
                </c:pt>
                <c:pt idx="33">
                  <c:v>57</c:v>
                </c:pt>
                <c:pt idx="34">
                  <c:v>63.5</c:v>
                </c:pt>
                <c:pt idx="35">
                  <c:v>70</c:v>
                </c:pt>
                <c:pt idx="36">
                  <c:v>79</c:v>
                </c:pt>
                <c:pt idx="37">
                  <c:v>66</c:v>
                </c:pt>
                <c:pt idx="38">
                  <c:v>62</c:v>
                </c:pt>
                <c:pt idx="39">
                  <c:v>66.5</c:v>
                </c:pt>
                <c:pt idx="40">
                  <c:v>64.5</c:v>
                </c:pt>
                <c:pt idx="41">
                  <c:v>69</c:v>
                </c:pt>
                <c:pt idx="42">
                  <c:v>74.5</c:v>
                </c:pt>
                <c:pt idx="43">
                  <c:v>61.5</c:v>
                </c:pt>
                <c:pt idx="44">
                  <c:v>79.5</c:v>
                </c:pt>
                <c:pt idx="45">
                  <c:v>69.5</c:v>
                </c:pt>
                <c:pt idx="46">
                  <c:v>70.5</c:v>
                </c:pt>
                <c:pt idx="47">
                  <c:v>72.5</c:v>
                </c:pt>
                <c:pt idx="48">
                  <c:v>74</c:v>
                </c:pt>
                <c:pt idx="49">
                  <c:v>74.5</c:v>
                </c:pt>
                <c:pt idx="50">
                  <c:v>57.5</c:v>
                </c:pt>
                <c:pt idx="51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BC1-4989-94BD-CD266F3A958D}"/>
            </c:ext>
          </c:extLst>
        </c:ser>
        <c:ser>
          <c:idx val="1"/>
          <c:order val="5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Mayores prov CAYLL'!$F$20:$BE$20</c:f>
              <c:numCache>
                <c:formatCode>0</c:formatCode>
                <c:ptCount val="52"/>
                <c:pt idx="0">
                  <c:v>66</c:v>
                </c:pt>
                <c:pt idx="1">
                  <c:v>66</c:v>
                </c:pt>
                <c:pt idx="2">
                  <c:v>48</c:v>
                </c:pt>
                <c:pt idx="3">
                  <c:v>60</c:v>
                </c:pt>
                <c:pt idx="4">
                  <c:v>68</c:v>
                </c:pt>
                <c:pt idx="5">
                  <c:v>57</c:v>
                </c:pt>
                <c:pt idx="6">
                  <c:v>67</c:v>
                </c:pt>
                <c:pt idx="7">
                  <c:v>70</c:v>
                </c:pt>
                <c:pt idx="8">
                  <c:v>59</c:v>
                </c:pt>
                <c:pt idx="9">
                  <c:v>68</c:v>
                </c:pt>
                <c:pt idx="10">
                  <c:v>78</c:v>
                </c:pt>
                <c:pt idx="11">
                  <c:v>69</c:v>
                </c:pt>
                <c:pt idx="12">
                  <c:v>67</c:v>
                </c:pt>
                <c:pt idx="13">
                  <c:v>68</c:v>
                </c:pt>
                <c:pt idx="14">
                  <c:v>46</c:v>
                </c:pt>
                <c:pt idx="15">
                  <c:v>51</c:v>
                </c:pt>
                <c:pt idx="16">
                  <c:v>66</c:v>
                </c:pt>
                <c:pt idx="17">
                  <c:v>50</c:v>
                </c:pt>
                <c:pt idx="18">
                  <c:v>38</c:v>
                </c:pt>
                <c:pt idx="19">
                  <c:v>42</c:v>
                </c:pt>
                <c:pt idx="20">
                  <c:v>35</c:v>
                </c:pt>
                <c:pt idx="21">
                  <c:v>36</c:v>
                </c:pt>
                <c:pt idx="22">
                  <c:v>36</c:v>
                </c:pt>
                <c:pt idx="23">
                  <c:v>41</c:v>
                </c:pt>
                <c:pt idx="24">
                  <c:v>34</c:v>
                </c:pt>
                <c:pt idx="25">
                  <c:v>30</c:v>
                </c:pt>
                <c:pt idx="26">
                  <c:v>36</c:v>
                </c:pt>
                <c:pt idx="27">
                  <c:v>35</c:v>
                </c:pt>
                <c:pt idx="28">
                  <c:v>36</c:v>
                </c:pt>
                <c:pt idx="29">
                  <c:v>28</c:v>
                </c:pt>
                <c:pt idx="30">
                  <c:v>40</c:v>
                </c:pt>
                <c:pt idx="31">
                  <c:v>37</c:v>
                </c:pt>
                <c:pt idx="32">
                  <c:v>49</c:v>
                </c:pt>
                <c:pt idx="33">
                  <c:v>51</c:v>
                </c:pt>
                <c:pt idx="34">
                  <c:v>42</c:v>
                </c:pt>
                <c:pt idx="35">
                  <c:v>50</c:v>
                </c:pt>
                <c:pt idx="36">
                  <c:v>60</c:v>
                </c:pt>
                <c:pt idx="37">
                  <c:v>46</c:v>
                </c:pt>
                <c:pt idx="38">
                  <c:v>60</c:v>
                </c:pt>
                <c:pt idx="39">
                  <c:v>52</c:v>
                </c:pt>
                <c:pt idx="40">
                  <c:v>59</c:v>
                </c:pt>
                <c:pt idx="41">
                  <c:v>62</c:v>
                </c:pt>
                <c:pt idx="42">
                  <c:v>70</c:v>
                </c:pt>
                <c:pt idx="43">
                  <c:v>54</c:v>
                </c:pt>
                <c:pt idx="44">
                  <c:v>64</c:v>
                </c:pt>
                <c:pt idx="45">
                  <c:v>64</c:v>
                </c:pt>
                <c:pt idx="46">
                  <c:v>59</c:v>
                </c:pt>
                <c:pt idx="47">
                  <c:v>56</c:v>
                </c:pt>
                <c:pt idx="48">
                  <c:v>64</c:v>
                </c:pt>
                <c:pt idx="49">
                  <c:v>68</c:v>
                </c:pt>
                <c:pt idx="50">
                  <c:v>56</c:v>
                </c:pt>
                <c:pt idx="51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BC1-4989-94BD-CD266F3A958D}"/>
            </c:ext>
          </c:extLst>
        </c:ser>
        <c:ser>
          <c:idx val="0"/>
          <c:order val="6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Mayores prov CAYLL'!$F$19:$BE$19</c:f>
              <c:numCache>
                <c:formatCode>General</c:formatCode>
                <c:ptCount val="52"/>
                <c:pt idx="0">
                  <c:v>51</c:v>
                </c:pt>
                <c:pt idx="1">
                  <c:v>54</c:v>
                </c:pt>
                <c:pt idx="2">
                  <c:v>46.5</c:v>
                </c:pt>
                <c:pt idx="3">
                  <c:v>42</c:v>
                </c:pt>
                <c:pt idx="4">
                  <c:v>54</c:v>
                </c:pt>
                <c:pt idx="5">
                  <c:v>53.5</c:v>
                </c:pt>
                <c:pt idx="6">
                  <c:v>60.5</c:v>
                </c:pt>
                <c:pt idx="7">
                  <c:v>53</c:v>
                </c:pt>
                <c:pt idx="8">
                  <c:v>51</c:v>
                </c:pt>
                <c:pt idx="9">
                  <c:v>58.5</c:v>
                </c:pt>
                <c:pt idx="10">
                  <c:v>57.5</c:v>
                </c:pt>
                <c:pt idx="11">
                  <c:v>49.5</c:v>
                </c:pt>
                <c:pt idx="12">
                  <c:v>42.5</c:v>
                </c:pt>
                <c:pt idx="13">
                  <c:v>44</c:v>
                </c:pt>
                <c:pt idx="14">
                  <c:v>40</c:v>
                </c:pt>
                <c:pt idx="15">
                  <c:v>36.5</c:v>
                </c:pt>
                <c:pt idx="16">
                  <c:v>40.5</c:v>
                </c:pt>
                <c:pt idx="17">
                  <c:v>28.5</c:v>
                </c:pt>
                <c:pt idx="18">
                  <c:v>34.5</c:v>
                </c:pt>
                <c:pt idx="19">
                  <c:v>29</c:v>
                </c:pt>
                <c:pt idx="20">
                  <c:v>30</c:v>
                </c:pt>
                <c:pt idx="21">
                  <c:v>24</c:v>
                </c:pt>
                <c:pt idx="22">
                  <c:v>29.5</c:v>
                </c:pt>
                <c:pt idx="23">
                  <c:v>34</c:v>
                </c:pt>
                <c:pt idx="24">
                  <c:v>25.5</c:v>
                </c:pt>
                <c:pt idx="25">
                  <c:v>27.5</c:v>
                </c:pt>
                <c:pt idx="26">
                  <c:v>21</c:v>
                </c:pt>
                <c:pt idx="27">
                  <c:v>23.5</c:v>
                </c:pt>
                <c:pt idx="28">
                  <c:v>27</c:v>
                </c:pt>
                <c:pt idx="29">
                  <c:v>25</c:v>
                </c:pt>
                <c:pt idx="30">
                  <c:v>35</c:v>
                </c:pt>
                <c:pt idx="31">
                  <c:v>29</c:v>
                </c:pt>
                <c:pt idx="32">
                  <c:v>29</c:v>
                </c:pt>
                <c:pt idx="33">
                  <c:v>47.5</c:v>
                </c:pt>
                <c:pt idx="34">
                  <c:v>37.5</c:v>
                </c:pt>
                <c:pt idx="35">
                  <c:v>38.5</c:v>
                </c:pt>
                <c:pt idx="36">
                  <c:v>53</c:v>
                </c:pt>
                <c:pt idx="37">
                  <c:v>40</c:v>
                </c:pt>
                <c:pt idx="38">
                  <c:v>43</c:v>
                </c:pt>
                <c:pt idx="39">
                  <c:v>50.5</c:v>
                </c:pt>
                <c:pt idx="40">
                  <c:v>39.5</c:v>
                </c:pt>
                <c:pt idx="41">
                  <c:v>44.5</c:v>
                </c:pt>
                <c:pt idx="42">
                  <c:v>43.5</c:v>
                </c:pt>
                <c:pt idx="43">
                  <c:v>48.5</c:v>
                </c:pt>
                <c:pt idx="44">
                  <c:v>56</c:v>
                </c:pt>
                <c:pt idx="45">
                  <c:v>58</c:v>
                </c:pt>
                <c:pt idx="46">
                  <c:v>46.5</c:v>
                </c:pt>
                <c:pt idx="47">
                  <c:v>49.5</c:v>
                </c:pt>
                <c:pt idx="48">
                  <c:v>58</c:v>
                </c:pt>
                <c:pt idx="49">
                  <c:v>47.5</c:v>
                </c:pt>
                <c:pt idx="50">
                  <c:v>50.5</c:v>
                </c:pt>
                <c:pt idx="51">
                  <c:v>52.5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BC1-4989-94BD-CD266F3A95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8283432"/>
        <c:axId val="1"/>
      </c:areaChart>
      <c:lineChart>
        <c:grouping val="standard"/>
        <c:varyColors val="0"/>
        <c:ser>
          <c:idx val="3"/>
          <c:order val="7"/>
          <c:tx>
            <c:strRef>
              <c:f>'Edas Mayores prov CAYLL'!$D$13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'Edas Mayores prov CAYLL'!$F$13:$BE$13</c:f>
              <c:numCache>
                <c:formatCode>General</c:formatCode>
                <c:ptCount val="52"/>
                <c:pt idx="0">
                  <c:v>52</c:v>
                </c:pt>
                <c:pt idx="1">
                  <c:v>41</c:v>
                </c:pt>
                <c:pt idx="2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BC1-4989-94BD-CD266F3A95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8283432"/>
        <c:axId val="1"/>
      </c:lineChart>
      <c:catAx>
        <c:axId val="358283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358283432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0"/>
        <c:delete val="1"/>
      </c:legendEntry>
      <c:legendEntry>
        <c:idx val="3"/>
        <c:delete val="1"/>
      </c:legendEntry>
      <c:legendEntry>
        <c:idx val="4"/>
        <c:txPr>
          <a:bodyPr/>
          <a:lstStyle/>
          <a:p>
            <a:pPr>
              <a:defRPr sz="33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5"/>
        <c:delete val="1"/>
      </c:legendEntry>
      <c:legendEntry>
        <c:idx val="6"/>
        <c:delete val="1"/>
      </c:legendEntry>
      <c:legendEntry>
        <c:idx val="7"/>
        <c:txPr>
          <a:bodyPr/>
          <a:lstStyle/>
          <a:p>
            <a:pPr>
              <a:defRPr sz="33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ayout>
        <c:manualLayout>
          <c:xMode val="edge"/>
          <c:yMode val="edge"/>
          <c:x val="0.35605281897902297"/>
          <c:y val="0.89917361882158009"/>
          <c:w val="0.4313325805204582"/>
          <c:h val="8.645934135335287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33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E" sz="2000"/>
              <a:t>CONJUNTIVITIS RSAC-2021</a:t>
            </a:r>
          </a:p>
        </c:rich>
      </c:tx>
      <c:layout>
        <c:manualLayout>
          <c:xMode val="edge"/>
          <c:yMode val="edge"/>
          <c:x val="0.2316465130702694"/>
          <c:y val="9.2999880626294627E-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'2022-CONJUNTIVITIS'!$C$3</c:f>
              <c:strCache>
                <c:ptCount val="1"/>
                <c:pt idx="0">
                  <c:v>SEM 53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'2022-CONJUNTIVITIS'!$C$4:$C$56</c:f>
            </c:numRef>
          </c:val>
          <c:extLst>
            <c:ext xmlns:c16="http://schemas.microsoft.com/office/drawing/2014/chart" uri="{C3380CC4-5D6E-409C-BE32-E72D297353CC}">
              <c16:uniqueId val="{00000000-42A6-4E5A-A410-FB4B0C4D56D6}"/>
            </c:ext>
          </c:extLst>
        </c:ser>
        <c:ser>
          <c:idx val="1"/>
          <c:order val="1"/>
          <c:tx>
            <c:strRef>
              <c:f>'2022-CONJUNTIVITIS'!$D$3</c:f>
              <c:strCache>
                <c:ptCount val="1"/>
                <c:pt idx="0">
                  <c:v>SEM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'2022-CONJUNTIVITIS'!$D$4:$D$56</c:f>
            </c:numRef>
          </c:val>
          <c:extLst>
            <c:ext xmlns:c16="http://schemas.microsoft.com/office/drawing/2014/chart" uri="{C3380CC4-5D6E-409C-BE32-E72D297353CC}">
              <c16:uniqueId val="{00000001-42A6-4E5A-A410-FB4B0C4D56D6}"/>
            </c:ext>
          </c:extLst>
        </c:ser>
        <c:ser>
          <c:idx val="2"/>
          <c:order val="2"/>
          <c:tx>
            <c:strRef>
              <c:f>'2022-CONJUNTIVITIS'!$E$3</c:f>
              <c:strCache>
                <c:ptCount val="1"/>
                <c:pt idx="0">
                  <c:v>SEM 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'2022-CONJUNTIVITIS'!$E$4:$E$56</c:f>
            </c:numRef>
          </c:val>
          <c:extLst>
            <c:ext xmlns:c16="http://schemas.microsoft.com/office/drawing/2014/chart" uri="{C3380CC4-5D6E-409C-BE32-E72D297353CC}">
              <c16:uniqueId val="{00000002-42A6-4E5A-A410-FB4B0C4D56D6}"/>
            </c:ext>
          </c:extLst>
        </c:ser>
        <c:ser>
          <c:idx val="3"/>
          <c:order val="3"/>
          <c:tx>
            <c:strRef>
              <c:f>'2022-CONJUNTIVITIS'!$F$3</c:f>
              <c:strCache>
                <c:ptCount val="1"/>
                <c:pt idx="0">
                  <c:v>SEM 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'2022-CONJUNTIVITIS'!$F$4:$F$56</c:f>
              <c:numCache>
                <c:formatCode>General</c:formatCode>
                <c:ptCount val="53"/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4</c:v>
                </c:pt>
                <c:pt idx="10">
                  <c:v>1</c:v>
                </c:pt>
                <c:pt idx="18">
                  <c:v>1</c:v>
                </c:pt>
                <c:pt idx="24">
                  <c:v>1</c:v>
                </c:pt>
                <c:pt idx="25">
                  <c:v>1</c:v>
                </c:pt>
                <c:pt idx="28">
                  <c:v>1</c:v>
                </c:pt>
                <c:pt idx="36">
                  <c:v>1</c:v>
                </c:pt>
                <c:pt idx="5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2A6-4E5A-A410-FB4B0C4D56D6}"/>
            </c:ext>
          </c:extLst>
        </c:ser>
        <c:ser>
          <c:idx val="4"/>
          <c:order val="4"/>
          <c:tx>
            <c:strRef>
              <c:f>'2022-CONJUNTIVITIS'!$G$3</c:f>
              <c:strCache>
                <c:ptCount val="1"/>
                <c:pt idx="0">
                  <c:v>SEM 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'2022-CONJUNTIVITIS'!$G$4:$G$56</c:f>
            </c:numRef>
          </c:val>
          <c:extLst>
            <c:ext xmlns:c16="http://schemas.microsoft.com/office/drawing/2014/chart" uri="{C3380CC4-5D6E-409C-BE32-E72D297353CC}">
              <c16:uniqueId val="{00000004-42A6-4E5A-A410-FB4B0C4D56D6}"/>
            </c:ext>
          </c:extLst>
        </c:ser>
        <c:ser>
          <c:idx val="5"/>
          <c:order val="5"/>
          <c:tx>
            <c:strRef>
              <c:f>'2022-CONJUNTIVITIS'!$H$3</c:f>
              <c:strCache>
                <c:ptCount val="1"/>
                <c:pt idx="0">
                  <c:v>SEM 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'2022-CONJUNTIVITIS'!$H$4:$H$56</c:f>
            </c:numRef>
          </c:val>
          <c:extLst>
            <c:ext xmlns:c16="http://schemas.microsoft.com/office/drawing/2014/chart" uri="{C3380CC4-5D6E-409C-BE32-E72D297353CC}">
              <c16:uniqueId val="{00000005-42A6-4E5A-A410-FB4B0C4D56D6}"/>
            </c:ext>
          </c:extLst>
        </c:ser>
        <c:ser>
          <c:idx val="6"/>
          <c:order val="6"/>
          <c:tx>
            <c:strRef>
              <c:f>'2022-CONJUNTIVITIS'!$I$3</c:f>
              <c:strCache>
                <c:ptCount val="1"/>
                <c:pt idx="0">
                  <c:v>SEM 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'2022-CONJUNTIVITIS'!$I$4:$I$56</c:f>
            </c:numRef>
          </c:val>
          <c:extLst>
            <c:ext xmlns:c16="http://schemas.microsoft.com/office/drawing/2014/chart" uri="{C3380CC4-5D6E-409C-BE32-E72D297353CC}">
              <c16:uniqueId val="{00000006-42A6-4E5A-A410-FB4B0C4D56D6}"/>
            </c:ext>
          </c:extLst>
        </c:ser>
        <c:ser>
          <c:idx val="48"/>
          <c:order val="47"/>
          <c:tx>
            <c:strRef>
              <c:f>'2022-CONJUNTIVITIS'!$AX$3</c:f>
              <c:strCache>
                <c:ptCount val="1"/>
                <c:pt idx="0">
                  <c:v>SEM 47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'2022-CONJUNTIVITIS'!$AX$4:$AX$56</c:f>
            </c:numRef>
          </c:val>
          <c:extLst>
            <c:ext xmlns:c16="http://schemas.microsoft.com/office/drawing/2014/chart" uri="{C3380CC4-5D6E-409C-BE32-E72D297353CC}">
              <c16:uniqueId val="{00000007-42A6-4E5A-A410-FB4B0C4D56D6}"/>
            </c:ext>
          </c:extLst>
        </c:ser>
        <c:ser>
          <c:idx val="49"/>
          <c:order val="48"/>
          <c:tx>
            <c:strRef>
              <c:f>'2022-CONJUNTIVITIS'!$AY$3</c:f>
              <c:strCache>
                <c:ptCount val="1"/>
                <c:pt idx="0">
                  <c:v>SEM 48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2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2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'2022-CONJUNTIVITIS'!$AY$4:$AY$56</c:f>
            </c:numRef>
          </c:val>
          <c:extLst>
            <c:ext xmlns:c16="http://schemas.microsoft.com/office/drawing/2014/chart" uri="{C3380CC4-5D6E-409C-BE32-E72D297353CC}">
              <c16:uniqueId val="{00000008-42A6-4E5A-A410-FB4B0C4D56D6}"/>
            </c:ext>
          </c:extLst>
        </c:ser>
        <c:ser>
          <c:idx val="50"/>
          <c:order val="49"/>
          <c:tx>
            <c:strRef>
              <c:f>'2022-CONJUNTIVITIS'!$AZ$3</c:f>
              <c:strCache>
                <c:ptCount val="1"/>
                <c:pt idx="0">
                  <c:v>SEM 49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3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3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'2022-CONJUNTIVITIS'!$AZ$4:$AZ$56</c:f>
            </c:numRef>
          </c:val>
          <c:extLst>
            <c:ext xmlns:c16="http://schemas.microsoft.com/office/drawing/2014/chart" uri="{C3380CC4-5D6E-409C-BE32-E72D297353CC}">
              <c16:uniqueId val="{00000009-42A6-4E5A-A410-FB4B0C4D56D6}"/>
            </c:ext>
          </c:extLst>
        </c:ser>
        <c:ser>
          <c:idx val="51"/>
          <c:order val="50"/>
          <c:tx>
            <c:strRef>
              <c:f>'2022-CONJUNTIVITIS'!$BA$3</c:f>
              <c:strCache>
                <c:ptCount val="1"/>
                <c:pt idx="0">
                  <c:v>SEM 50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4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4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'2022-CONJUNTIVITIS'!$BA$4:$BA$56</c:f>
            </c:numRef>
          </c:val>
          <c:extLst>
            <c:ext xmlns:c16="http://schemas.microsoft.com/office/drawing/2014/chart" uri="{C3380CC4-5D6E-409C-BE32-E72D297353CC}">
              <c16:uniqueId val="{0000000A-42A6-4E5A-A410-FB4B0C4D56D6}"/>
            </c:ext>
          </c:extLst>
        </c:ser>
        <c:ser>
          <c:idx val="52"/>
          <c:order val="51"/>
          <c:tx>
            <c:strRef>
              <c:f>'2022-CONJUNTIVITIS'!$BB$3</c:f>
              <c:strCache>
                <c:ptCount val="1"/>
                <c:pt idx="0">
                  <c:v>SEM 51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5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5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'2022-CONJUNTIVITIS'!$BB$4:$BB$56</c:f>
            </c:numRef>
          </c:val>
          <c:extLst>
            <c:ext xmlns:c16="http://schemas.microsoft.com/office/drawing/2014/chart" uri="{C3380CC4-5D6E-409C-BE32-E72D297353CC}">
              <c16:uniqueId val="{0000000B-42A6-4E5A-A410-FB4B0C4D56D6}"/>
            </c:ext>
          </c:extLst>
        </c:ser>
        <c:ser>
          <c:idx val="7"/>
          <c:order val="7"/>
          <c:tx>
            <c:strRef>
              <c:f>'2022-CONJUNTIVITIS'!$J$3</c:f>
              <c:strCache>
                <c:ptCount val="1"/>
                <c:pt idx="0">
                  <c:v>SEM 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hade val="51000"/>
                    <a:satMod val="130000"/>
                  </a:schemeClr>
                </a:gs>
                <a:gs pos="80000">
                  <a:schemeClr val="accent2">
                    <a:lumMod val="60000"/>
                    <a:shade val="93000"/>
                    <a:satMod val="130000"/>
                  </a:schemeClr>
                </a:gs>
                <a:gs pos="100000">
                  <a:schemeClr val="accent2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'2022-CONJUNTIVITIS'!$J$4:$J$56</c:f>
            </c:numRef>
          </c:val>
          <c:extLst>
            <c:ext xmlns:c16="http://schemas.microsoft.com/office/drawing/2014/chart" uri="{C3380CC4-5D6E-409C-BE32-E72D297353CC}">
              <c16:uniqueId val="{0000000C-42A6-4E5A-A410-FB4B0C4D56D6}"/>
            </c:ext>
          </c:extLst>
        </c:ser>
        <c:ser>
          <c:idx val="8"/>
          <c:order val="8"/>
          <c:tx>
            <c:strRef>
              <c:f>'2022-CONJUNTIVITIS'!$K$3</c:f>
              <c:strCache>
                <c:ptCount val="1"/>
                <c:pt idx="0">
                  <c:v>SEM 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hade val="51000"/>
                    <a:satMod val="130000"/>
                  </a:schemeClr>
                </a:gs>
                <a:gs pos="80000">
                  <a:schemeClr val="accent3">
                    <a:lumMod val="60000"/>
                    <a:shade val="93000"/>
                    <a:satMod val="130000"/>
                  </a:schemeClr>
                </a:gs>
                <a:gs pos="100000">
                  <a:schemeClr val="accent3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'2022-CONJUNTIVITIS'!$K$4:$K$56</c:f>
            </c:numRef>
          </c:val>
          <c:extLst>
            <c:ext xmlns:c16="http://schemas.microsoft.com/office/drawing/2014/chart" uri="{C3380CC4-5D6E-409C-BE32-E72D297353CC}">
              <c16:uniqueId val="{0000000D-42A6-4E5A-A410-FB4B0C4D56D6}"/>
            </c:ext>
          </c:extLst>
        </c:ser>
        <c:ser>
          <c:idx val="9"/>
          <c:order val="9"/>
          <c:tx>
            <c:strRef>
              <c:f>'2022-CONJUNTIVITIS'!$L$3</c:f>
              <c:strCache>
                <c:ptCount val="1"/>
                <c:pt idx="0">
                  <c:v>SEM 9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hade val="51000"/>
                    <a:satMod val="130000"/>
                  </a:schemeClr>
                </a:gs>
                <a:gs pos="80000">
                  <a:schemeClr val="accent4">
                    <a:lumMod val="60000"/>
                    <a:shade val="93000"/>
                    <a:satMod val="130000"/>
                  </a:schemeClr>
                </a:gs>
                <a:gs pos="100000">
                  <a:schemeClr val="accent4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'2022-CONJUNTIVITIS'!$L$4:$L$56</c:f>
            </c:numRef>
          </c:val>
          <c:extLst>
            <c:ext xmlns:c16="http://schemas.microsoft.com/office/drawing/2014/chart" uri="{C3380CC4-5D6E-409C-BE32-E72D297353CC}">
              <c16:uniqueId val="{0000000E-42A6-4E5A-A410-FB4B0C4D56D6}"/>
            </c:ext>
          </c:extLst>
        </c:ser>
        <c:ser>
          <c:idx val="10"/>
          <c:order val="10"/>
          <c:tx>
            <c:strRef>
              <c:f>'2022-CONJUNTIVITIS'!$M$3</c:f>
              <c:strCache>
                <c:ptCount val="1"/>
                <c:pt idx="0">
                  <c:v>SEM 10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'2022-CONJUNTIVITIS'!$M$4:$M$56</c:f>
            </c:numRef>
          </c:val>
          <c:extLst>
            <c:ext xmlns:c16="http://schemas.microsoft.com/office/drawing/2014/chart" uri="{C3380CC4-5D6E-409C-BE32-E72D297353CC}">
              <c16:uniqueId val="{0000000F-42A6-4E5A-A410-FB4B0C4D56D6}"/>
            </c:ext>
          </c:extLst>
        </c:ser>
        <c:ser>
          <c:idx val="11"/>
          <c:order val="11"/>
          <c:tx>
            <c:strRef>
              <c:f>'2022-CONJUNTIVITIS'!$N$3</c:f>
              <c:strCache>
                <c:ptCount val="1"/>
                <c:pt idx="0">
                  <c:v>SEM 11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'2022-CONJUNTIVITIS'!$N$4:$N$56</c:f>
            </c:numRef>
          </c:val>
          <c:extLst>
            <c:ext xmlns:c16="http://schemas.microsoft.com/office/drawing/2014/chart" uri="{C3380CC4-5D6E-409C-BE32-E72D297353CC}">
              <c16:uniqueId val="{00000010-42A6-4E5A-A410-FB4B0C4D56D6}"/>
            </c:ext>
          </c:extLst>
        </c:ser>
        <c:ser>
          <c:idx val="12"/>
          <c:order val="12"/>
          <c:tx>
            <c:strRef>
              <c:f>'2022-CONJUNTIVITIS'!$O$3</c:f>
              <c:strCache>
                <c:ptCount val="1"/>
                <c:pt idx="0">
                  <c:v>SEM 12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'2022-CONJUNTIVITIS'!$O$4:$O$56</c:f>
            </c:numRef>
          </c:val>
          <c:extLst>
            <c:ext xmlns:c16="http://schemas.microsoft.com/office/drawing/2014/chart" uri="{C3380CC4-5D6E-409C-BE32-E72D297353CC}">
              <c16:uniqueId val="{00000011-42A6-4E5A-A410-FB4B0C4D56D6}"/>
            </c:ext>
          </c:extLst>
        </c:ser>
        <c:ser>
          <c:idx val="13"/>
          <c:order val="13"/>
          <c:tx>
            <c:strRef>
              <c:f>'2022-CONJUNTIVITIS'!$P$3</c:f>
              <c:strCache>
                <c:ptCount val="1"/>
                <c:pt idx="0">
                  <c:v>SEM 13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'2022-CONJUNTIVITIS'!$P$4:$P$56</c:f>
            </c:numRef>
          </c:val>
          <c:extLst>
            <c:ext xmlns:c16="http://schemas.microsoft.com/office/drawing/2014/chart" uri="{C3380CC4-5D6E-409C-BE32-E72D297353CC}">
              <c16:uniqueId val="{00000012-42A6-4E5A-A410-FB4B0C4D56D6}"/>
            </c:ext>
          </c:extLst>
        </c:ser>
        <c:ser>
          <c:idx val="14"/>
          <c:order val="14"/>
          <c:tx>
            <c:strRef>
              <c:f>'2022-CONJUNTIVITIS'!$Q$3</c:f>
              <c:strCache>
                <c:ptCount val="1"/>
                <c:pt idx="0">
                  <c:v>SEM 14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'2022-CONJUNTIVITIS'!$Q$4:$Q$56</c:f>
            </c:numRef>
          </c:val>
          <c:extLst>
            <c:ext xmlns:c16="http://schemas.microsoft.com/office/drawing/2014/chart" uri="{C3380CC4-5D6E-409C-BE32-E72D297353CC}">
              <c16:uniqueId val="{00000013-42A6-4E5A-A410-FB4B0C4D56D6}"/>
            </c:ext>
          </c:extLst>
        </c:ser>
        <c:ser>
          <c:idx val="15"/>
          <c:order val="15"/>
          <c:tx>
            <c:strRef>
              <c:f>'2022-CONJUNTIVITIS'!$R$3</c:f>
              <c:strCache>
                <c:ptCount val="1"/>
                <c:pt idx="0">
                  <c:v>SEM 15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'2022-CONJUNTIVITIS'!$R$4:$R$56</c:f>
            </c:numRef>
          </c:val>
          <c:extLst>
            <c:ext xmlns:c16="http://schemas.microsoft.com/office/drawing/2014/chart" uri="{C3380CC4-5D6E-409C-BE32-E72D297353CC}">
              <c16:uniqueId val="{00000014-42A6-4E5A-A410-FB4B0C4D56D6}"/>
            </c:ext>
          </c:extLst>
        </c:ser>
        <c:ser>
          <c:idx val="16"/>
          <c:order val="16"/>
          <c:tx>
            <c:strRef>
              <c:f>'2022-CONJUNTIVITIS'!$S$3</c:f>
              <c:strCache>
                <c:ptCount val="1"/>
                <c:pt idx="0">
                  <c:v>SEM 16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'2022-CONJUNTIVITIS'!$S$4:$S$56</c:f>
            </c:numRef>
          </c:val>
          <c:extLst>
            <c:ext xmlns:c16="http://schemas.microsoft.com/office/drawing/2014/chart" uri="{C3380CC4-5D6E-409C-BE32-E72D297353CC}">
              <c16:uniqueId val="{00000015-42A6-4E5A-A410-FB4B0C4D56D6}"/>
            </c:ext>
          </c:extLst>
        </c:ser>
        <c:ser>
          <c:idx val="17"/>
          <c:order val="17"/>
          <c:tx>
            <c:strRef>
              <c:f>'2022-CONJUNTIVITIS'!$T$3</c:f>
              <c:strCache>
                <c:ptCount val="1"/>
                <c:pt idx="0">
                  <c:v>SEM 17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'2022-CONJUNTIVITIS'!$T$4:$T$56</c:f>
            </c:numRef>
          </c:val>
          <c:extLst>
            <c:ext xmlns:c16="http://schemas.microsoft.com/office/drawing/2014/chart" uri="{C3380CC4-5D6E-409C-BE32-E72D297353CC}">
              <c16:uniqueId val="{00000016-42A6-4E5A-A410-FB4B0C4D56D6}"/>
            </c:ext>
          </c:extLst>
        </c:ser>
        <c:ser>
          <c:idx val="18"/>
          <c:order val="18"/>
          <c:tx>
            <c:strRef>
              <c:f>'2022-CONJUNTIVITIS'!$U$3</c:f>
              <c:strCache>
                <c:ptCount val="1"/>
                <c:pt idx="0">
                  <c:v>SEM 18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'2022-CONJUNTIVITIS'!$U$4:$U$56</c:f>
            </c:numRef>
          </c:val>
          <c:extLst>
            <c:ext xmlns:c16="http://schemas.microsoft.com/office/drawing/2014/chart" uri="{C3380CC4-5D6E-409C-BE32-E72D297353CC}">
              <c16:uniqueId val="{00000017-42A6-4E5A-A410-FB4B0C4D56D6}"/>
            </c:ext>
          </c:extLst>
        </c:ser>
        <c:ser>
          <c:idx val="19"/>
          <c:order val="19"/>
          <c:tx>
            <c:strRef>
              <c:f>'2022-CONJUNTIVITIS'!$V$3</c:f>
              <c:strCache>
                <c:ptCount val="1"/>
                <c:pt idx="0">
                  <c:v>SEM 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'2022-CONJUNTIVITIS'!$V$4:$V$56</c:f>
            </c:numRef>
          </c:val>
          <c:extLst>
            <c:ext xmlns:c16="http://schemas.microsoft.com/office/drawing/2014/chart" uri="{C3380CC4-5D6E-409C-BE32-E72D297353CC}">
              <c16:uniqueId val="{00000018-42A6-4E5A-A410-FB4B0C4D56D6}"/>
            </c:ext>
          </c:extLst>
        </c:ser>
        <c:ser>
          <c:idx val="20"/>
          <c:order val="20"/>
          <c:tx>
            <c:strRef>
              <c:f>'2022-CONJUNTIVITIS'!$W$3</c:f>
              <c:strCache>
                <c:ptCount val="1"/>
                <c:pt idx="0">
                  <c:v>SEM 20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'2022-CONJUNTIVITIS'!$W$4:$W$56</c:f>
            </c:numRef>
          </c:val>
          <c:extLst>
            <c:ext xmlns:c16="http://schemas.microsoft.com/office/drawing/2014/chart" uri="{C3380CC4-5D6E-409C-BE32-E72D297353CC}">
              <c16:uniqueId val="{00000019-42A6-4E5A-A410-FB4B0C4D56D6}"/>
            </c:ext>
          </c:extLst>
        </c:ser>
        <c:ser>
          <c:idx val="21"/>
          <c:order val="21"/>
          <c:tx>
            <c:strRef>
              <c:f>'2022-CONJUNTIVITIS'!$X$3</c:f>
              <c:strCache>
                <c:ptCount val="1"/>
                <c:pt idx="0">
                  <c:v>SEM 21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'2022-CONJUNTIVITIS'!$X$4:$X$56</c:f>
            </c:numRef>
          </c:val>
          <c:extLst>
            <c:ext xmlns:c16="http://schemas.microsoft.com/office/drawing/2014/chart" uri="{C3380CC4-5D6E-409C-BE32-E72D297353CC}">
              <c16:uniqueId val="{0000001A-42A6-4E5A-A410-FB4B0C4D56D6}"/>
            </c:ext>
          </c:extLst>
        </c:ser>
        <c:ser>
          <c:idx val="22"/>
          <c:order val="22"/>
          <c:tx>
            <c:strRef>
              <c:f>'2022-CONJUNTIVITIS'!$Y$3</c:f>
              <c:strCache>
                <c:ptCount val="1"/>
                <c:pt idx="0">
                  <c:v>SEM 22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'2022-CONJUNTIVITIS'!$Y$4:$Y$56</c:f>
            </c:numRef>
          </c:val>
          <c:extLst>
            <c:ext xmlns:c16="http://schemas.microsoft.com/office/drawing/2014/chart" uri="{C3380CC4-5D6E-409C-BE32-E72D297353CC}">
              <c16:uniqueId val="{0000001B-42A6-4E5A-A410-FB4B0C4D56D6}"/>
            </c:ext>
          </c:extLst>
        </c:ser>
        <c:ser>
          <c:idx val="24"/>
          <c:order val="23"/>
          <c:tx>
            <c:strRef>
              <c:f>'2022-CONJUNTIVITIS'!$Z$3</c:f>
              <c:strCache>
                <c:ptCount val="1"/>
                <c:pt idx="0">
                  <c:v>SEM 23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'2022-CONJUNTIVITIS'!$Z$4:$Z$56</c:f>
            </c:numRef>
          </c:val>
          <c:extLst>
            <c:ext xmlns:c16="http://schemas.microsoft.com/office/drawing/2014/chart" uri="{C3380CC4-5D6E-409C-BE32-E72D297353CC}">
              <c16:uniqueId val="{0000001C-42A6-4E5A-A410-FB4B0C4D56D6}"/>
            </c:ext>
          </c:extLst>
        </c:ser>
        <c:ser>
          <c:idx val="25"/>
          <c:order val="24"/>
          <c:tx>
            <c:strRef>
              <c:f>'2022-CONJUNTIVITIS'!$AA$3</c:f>
              <c:strCache>
                <c:ptCount val="1"/>
                <c:pt idx="0">
                  <c:v>SEM 24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2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2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'2022-CONJUNTIVITIS'!$AA$4:$AA$56</c:f>
            </c:numRef>
          </c:val>
          <c:extLst>
            <c:ext xmlns:c16="http://schemas.microsoft.com/office/drawing/2014/chart" uri="{C3380CC4-5D6E-409C-BE32-E72D297353CC}">
              <c16:uniqueId val="{0000001D-42A6-4E5A-A410-FB4B0C4D56D6}"/>
            </c:ext>
          </c:extLst>
        </c:ser>
        <c:ser>
          <c:idx val="26"/>
          <c:order val="25"/>
          <c:tx>
            <c:strRef>
              <c:f>'2022-CONJUNTIVITIS'!$AB$3</c:f>
              <c:strCache>
                <c:ptCount val="1"/>
                <c:pt idx="0">
                  <c:v>SEM 25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24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F-42A6-4E5A-A410-FB4B0C4D56D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'2022-CONJUNTIVITIS'!$AB$4:$AB$56</c:f>
            </c:numRef>
          </c:val>
          <c:extLst>
            <c:ext xmlns:c16="http://schemas.microsoft.com/office/drawing/2014/chart" uri="{C3380CC4-5D6E-409C-BE32-E72D297353CC}">
              <c16:uniqueId val="{00000020-42A6-4E5A-A410-FB4B0C4D56D6}"/>
            </c:ext>
          </c:extLst>
        </c:ser>
        <c:ser>
          <c:idx val="27"/>
          <c:order val="26"/>
          <c:tx>
            <c:strRef>
              <c:f>'2022-CONJUNTIVITIS'!$AC$3</c:f>
              <c:strCache>
                <c:ptCount val="1"/>
                <c:pt idx="0">
                  <c:v>SEM 26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'2022-CONJUNTIVITIS'!$AC$4:$AC$56</c:f>
            </c:numRef>
          </c:val>
          <c:extLst>
            <c:ext xmlns:c16="http://schemas.microsoft.com/office/drawing/2014/chart" uri="{C3380CC4-5D6E-409C-BE32-E72D297353CC}">
              <c16:uniqueId val="{00000021-42A6-4E5A-A410-FB4B0C4D56D6}"/>
            </c:ext>
          </c:extLst>
        </c:ser>
        <c:ser>
          <c:idx val="28"/>
          <c:order val="27"/>
          <c:tx>
            <c:strRef>
              <c:f>'2022-CONJUNTIVITIS'!$AD$3</c:f>
              <c:strCache>
                <c:ptCount val="1"/>
                <c:pt idx="0">
                  <c:v>SEM 27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'2022-CONJUNTIVITIS'!$AD$4:$AD$56</c:f>
            </c:numRef>
          </c:val>
          <c:extLst>
            <c:ext xmlns:c16="http://schemas.microsoft.com/office/drawing/2014/chart" uri="{C3380CC4-5D6E-409C-BE32-E72D297353CC}">
              <c16:uniqueId val="{00000022-42A6-4E5A-A410-FB4B0C4D56D6}"/>
            </c:ext>
          </c:extLst>
        </c:ser>
        <c:ser>
          <c:idx val="29"/>
          <c:order val="28"/>
          <c:tx>
            <c:strRef>
              <c:f>'2022-CONJUNTIVITIS'!$AE$3</c:f>
              <c:strCache>
                <c:ptCount val="1"/>
                <c:pt idx="0">
                  <c:v>SEM 28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'2022-CONJUNTIVITIS'!$AE$4:$AE$56</c:f>
            </c:numRef>
          </c:val>
          <c:extLst>
            <c:ext xmlns:c16="http://schemas.microsoft.com/office/drawing/2014/chart" uri="{C3380CC4-5D6E-409C-BE32-E72D297353CC}">
              <c16:uniqueId val="{00000023-42A6-4E5A-A410-FB4B0C4D56D6}"/>
            </c:ext>
          </c:extLst>
        </c:ser>
        <c:ser>
          <c:idx val="30"/>
          <c:order val="29"/>
          <c:tx>
            <c:strRef>
              <c:f>'2022-CONJUNTIVITIS'!$AF$3</c:f>
              <c:strCache>
                <c:ptCount val="1"/>
                <c:pt idx="0">
                  <c:v>SEM 29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'2022-CONJUNTIVITIS'!$AF$4:$AF$56</c:f>
            </c:numRef>
          </c:val>
          <c:extLst>
            <c:ext xmlns:c16="http://schemas.microsoft.com/office/drawing/2014/chart" uri="{C3380CC4-5D6E-409C-BE32-E72D297353CC}">
              <c16:uniqueId val="{00000024-42A6-4E5A-A410-FB4B0C4D56D6}"/>
            </c:ext>
          </c:extLst>
        </c:ser>
        <c:ser>
          <c:idx val="31"/>
          <c:order val="30"/>
          <c:tx>
            <c:strRef>
              <c:f>'2022-CONJUNTIVITIS'!$AG$3</c:f>
              <c:strCache>
                <c:ptCount val="1"/>
                <c:pt idx="0">
                  <c:v>SEM 30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50000"/>
                    <a:shade val="51000"/>
                    <a:satMod val="130000"/>
                  </a:schemeClr>
                </a:gs>
                <a:gs pos="80000">
                  <a:schemeClr val="accent2">
                    <a:lumMod val="50000"/>
                    <a:shade val="93000"/>
                    <a:satMod val="130000"/>
                  </a:schemeClr>
                </a:gs>
                <a:gs pos="100000">
                  <a:schemeClr val="accent2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'2022-CONJUNTIVITIS'!$AG$4:$AG$56</c:f>
            </c:numRef>
          </c:val>
          <c:extLst>
            <c:ext xmlns:c16="http://schemas.microsoft.com/office/drawing/2014/chart" uri="{C3380CC4-5D6E-409C-BE32-E72D297353CC}">
              <c16:uniqueId val="{00000025-42A6-4E5A-A410-FB4B0C4D56D6}"/>
            </c:ext>
          </c:extLst>
        </c:ser>
        <c:ser>
          <c:idx val="32"/>
          <c:order val="31"/>
          <c:tx>
            <c:strRef>
              <c:f>'2022-CONJUNTIVITIS'!$AH$3</c:f>
              <c:strCache>
                <c:ptCount val="1"/>
                <c:pt idx="0">
                  <c:v>SEM 31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'2022-CONJUNTIVITIS'!$AH$4:$AH$56</c:f>
            </c:numRef>
          </c:val>
          <c:extLst>
            <c:ext xmlns:c16="http://schemas.microsoft.com/office/drawing/2014/chart" uri="{C3380CC4-5D6E-409C-BE32-E72D297353CC}">
              <c16:uniqueId val="{00000026-42A6-4E5A-A410-FB4B0C4D56D6}"/>
            </c:ext>
          </c:extLst>
        </c:ser>
        <c:ser>
          <c:idx val="33"/>
          <c:order val="32"/>
          <c:tx>
            <c:strRef>
              <c:f>'2022-CONJUNTIVITIS'!$AI$3</c:f>
              <c:strCache>
                <c:ptCount val="1"/>
                <c:pt idx="0">
                  <c:v>SEM 32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50000"/>
                    <a:shade val="51000"/>
                    <a:satMod val="130000"/>
                  </a:schemeClr>
                </a:gs>
                <a:gs pos="80000">
                  <a:schemeClr val="accent4">
                    <a:lumMod val="50000"/>
                    <a:shade val="93000"/>
                    <a:satMod val="130000"/>
                  </a:schemeClr>
                </a:gs>
                <a:gs pos="100000">
                  <a:schemeClr val="accent4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'2022-CONJUNTIVITIS'!$AI$4:$AI$56</c:f>
            </c:numRef>
          </c:val>
          <c:extLst>
            <c:ext xmlns:c16="http://schemas.microsoft.com/office/drawing/2014/chart" uri="{C3380CC4-5D6E-409C-BE32-E72D297353CC}">
              <c16:uniqueId val="{00000027-42A6-4E5A-A410-FB4B0C4D56D6}"/>
            </c:ext>
          </c:extLst>
        </c:ser>
        <c:ser>
          <c:idx val="34"/>
          <c:order val="33"/>
          <c:tx>
            <c:strRef>
              <c:f>'2022-CONJUNTIVITIS'!$AJ$3</c:f>
              <c:strCache>
                <c:ptCount val="1"/>
                <c:pt idx="0">
                  <c:v>SEM 33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'2022-CONJUNTIVITIS'!$AJ$4:$AJ$56</c:f>
            </c:numRef>
          </c:val>
          <c:extLst>
            <c:ext xmlns:c16="http://schemas.microsoft.com/office/drawing/2014/chart" uri="{C3380CC4-5D6E-409C-BE32-E72D297353CC}">
              <c16:uniqueId val="{00000028-42A6-4E5A-A410-FB4B0C4D56D6}"/>
            </c:ext>
          </c:extLst>
        </c:ser>
        <c:ser>
          <c:idx val="35"/>
          <c:order val="34"/>
          <c:tx>
            <c:strRef>
              <c:f>'2022-CONJUNTIVITIS'!$AK$3</c:f>
              <c:strCache>
                <c:ptCount val="1"/>
                <c:pt idx="0">
                  <c:v>SEM 34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50000"/>
                    <a:shade val="51000"/>
                    <a:satMod val="130000"/>
                  </a:schemeClr>
                </a:gs>
                <a:gs pos="80000">
                  <a:schemeClr val="accent6">
                    <a:lumMod val="50000"/>
                    <a:shade val="93000"/>
                    <a:satMod val="130000"/>
                  </a:schemeClr>
                </a:gs>
                <a:gs pos="100000">
                  <a:schemeClr val="accent6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'2022-CONJUNTIVITIS'!$AK$4:$AK$56</c:f>
            </c:numRef>
          </c:val>
          <c:extLst>
            <c:ext xmlns:c16="http://schemas.microsoft.com/office/drawing/2014/chart" uri="{C3380CC4-5D6E-409C-BE32-E72D297353CC}">
              <c16:uniqueId val="{00000029-42A6-4E5A-A410-FB4B0C4D56D6}"/>
            </c:ext>
          </c:extLst>
        </c:ser>
        <c:ser>
          <c:idx val="36"/>
          <c:order val="35"/>
          <c:tx>
            <c:strRef>
              <c:f>'2022-CONJUNTIVITIS'!$AL$3</c:f>
              <c:strCache>
                <c:ptCount val="1"/>
                <c:pt idx="0">
                  <c:v>SEM 35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1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1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'2022-CONJUNTIVITIS'!$AL$4:$AL$56</c:f>
            </c:numRef>
          </c:val>
          <c:extLst>
            <c:ext xmlns:c16="http://schemas.microsoft.com/office/drawing/2014/chart" uri="{C3380CC4-5D6E-409C-BE32-E72D297353CC}">
              <c16:uniqueId val="{0000002A-42A6-4E5A-A410-FB4B0C4D56D6}"/>
            </c:ext>
          </c:extLst>
        </c:ser>
        <c:ser>
          <c:idx val="37"/>
          <c:order val="36"/>
          <c:tx>
            <c:strRef>
              <c:f>'2022-CONJUNTIVITIS'!$AM$3</c:f>
              <c:strCache>
                <c:ptCount val="1"/>
                <c:pt idx="0">
                  <c:v>SEM 36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'2022-CONJUNTIVITIS'!$AM$4:$AM$56</c:f>
            </c:numRef>
          </c:val>
          <c:extLst>
            <c:ext xmlns:c16="http://schemas.microsoft.com/office/drawing/2014/chart" uri="{C3380CC4-5D6E-409C-BE32-E72D297353CC}">
              <c16:uniqueId val="{0000002B-42A6-4E5A-A410-FB4B0C4D56D6}"/>
            </c:ext>
          </c:extLst>
        </c:ser>
        <c:ser>
          <c:idx val="38"/>
          <c:order val="37"/>
          <c:tx>
            <c:strRef>
              <c:f>'2022-CONJUNTIVITIS'!$AN$3</c:f>
              <c:strCache>
                <c:ptCount val="1"/>
                <c:pt idx="0">
                  <c:v>SEM 37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'2022-CONJUNTIVITIS'!$AN$4:$AN$56</c:f>
            </c:numRef>
          </c:val>
          <c:extLst>
            <c:ext xmlns:c16="http://schemas.microsoft.com/office/drawing/2014/chart" uri="{C3380CC4-5D6E-409C-BE32-E72D297353CC}">
              <c16:uniqueId val="{0000002C-42A6-4E5A-A410-FB4B0C4D56D6}"/>
            </c:ext>
          </c:extLst>
        </c:ser>
        <c:ser>
          <c:idx val="39"/>
          <c:order val="38"/>
          <c:tx>
            <c:strRef>
              <c:f>'2022-CONJUNTIVITIS'!$AO$3</c:f>
              <c:strCache>
                <c:ptCount val="1"/>
                <c:pt idx="0">
                  <c:v>SEM 38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'2022-CONJUNTIVITIS'!$AO$4:$AO$56</c:f>
            </c:numRef>
          </c:val>
          <c:extLst>
            <c:ext xmlns:c16="http://schemas.microsoft.com/office/drawing/2014/chart" uri="{C3380CC4-5D6E-409C-BE32-E72D297353CC}">
              <c16:uniqueId val="{0000002D-42A6-4E5A-A410-FB4B0C4D56D6}"/>
            </c:ext>
          </c:extLst>
        </c:ser>
        <c:ser>
          <c:idx val="40"/>
          <c:order val="39"/>
          <c:tx>
            <c:strRef>
              <c:f>'2022-CONJUNTIVITIS'!$AP$3</c:f>
              <c:strCache>
                <c:ptCount val="1"/>
                <c:pt idx="0">
                  <c:v>SEM 39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'2022-CONJUNTIVITIS'!$AP$4:$AP$56</c:f>
            </c:numRef>
          </c:val>
          <c:extLst>
            <c:ext xmlns:c16="http://schemas.microsoft.com/office/drawing/2014/chart" uri="{C3380CC4-5D6E-409C-BE32-E72D297353CC}">
              <c16:uniqueId val="{0000002E-42A6-4E5A-A410-FB4B0C4D56D6}"/>
            </c:ext>
          </c:extLst>
        </c:ser>
        <c:ser>
          <c:idx val="41"/>
          <c:order val="40"/>
          <c:tx>
            <c:strRef>
              <c:f>'2022-CONJUNTIVITIS'!$AQ$3</c:f>
              <c:strCache>
                <c:ptCount val="1"/>
                <c:pt idx="0">
                  <c:v>SEM 40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'2022-CONJUNTIVITIS'!$AQ$4:$AQ$56</c:f>
            </c:numRef>
          </c:val>
          <c:extLst>
            <c:ext xmlns:c16="http://schemas.microsoft.com/office/drawing/2014/chart" uri="{C3380CC4-5D6E-409C-BE32-E72D297353CC}">
              <c16:uniqueId val="{0000002F-42A6-4E5A-A410-FB4B0C4D56D6}"/>
            </c:ext>
          </c:extLst>
        </c:ser>
        <c:ser>
          <c:idx val="42"/>
          <c:order val="41"/>
          <c:tx>
            <c:strRef>
              <c:f>'2022-CONJUNTIVITIS'!$AR$3</c:f>
              <c:strCache>
                <c:ptCount val="1"/>
                <c:pt idx="0">
                  <c:v>SEM 41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shade val="51000"/>
                    <a:satMod val="130000"/>
                  </a:schemeClr>
                </a:gs>
                <a:gs pos="80000">
                  <a:schemeClr val="accent1">
                    <a:lumMod val="70000"/>
                    <a:shade val="93000"/>
                    <a:satMod val="130000"/>
                  </a:schemeClr>
                </a:gs>
                <a:gs pos="100000">
                  <a:schemeClr val="accent1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'2022-CONJUNTIVITIS'!$AR$4:$AR$56</c:f>
            </c:numRef>
          </c:val>
          <c:extLst>
            <c:ext xmlns:c16="http://schemas.microsoft.com/office/drawing/2014/chart" uri="{C3380CC4-5D6E-409C-BE32-E72D297353CC}">
              <c16:uniqueId val="{00000030-42A6-4E5A-A410-FB4B0C4D56D6}"/>
            </c:ext>
          </c:extLst>
        </c:ser>
        <c:ser>
          <c:idx val="43"/>
          <c:order val="42"/>
          <c:tx>
            <c:strRef>
              <c:f>'2022-CONJUNTIVITIS'!$AS$3</c:f>
              <c:strCache>
                <c:ptCount val="1"/>
                <c:pt idx="0">
                  <c:v>SEM 42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'2022-CONJUNTIVITIS'!$AS$4:$AS$56</c:f>
            </c:numRef>
          </c:val>
          <c:extLst>
            <c:ext xmlns:c16="http://schemas.microsoft.com/office/drawing/2014/chart" uri="{C3380CC4-5D6E-409C-BE32-E72D297353CC}">
              <c16:uniqueId val="{00000031-42A6-4E5A-A410-FB4B0C4D56D6}"/>
            </c:ext>
          </c:extLst>
        </c:ser>
        <c:ser>
          <c:idx val="44"/>
          <c:order val="43"/>
          <c:tx>
            <c:strRef>
              <c:f>'2022-CONJUNTIVITIS'!$AT$3</c:f>
              <c:strCache>
                <c:ptCount val="1"/>
                <c:pt idx="0">
                  <c:v>SEM 43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'2022-CONJUNTIVITIS'!$AT$4:$AT$56</c:f>
            </c:numRef>
          </c:val>
          <c:extLst>
            <c:ext xmlns:c16="http://schemas.microsoft.com/office/drawing/2014/chart" uri="{C3380CC4-5D6E-409C-BE32-E72D297353CC}">
              <c16:uniqueId val="{00000032-42A6-4E5A-A410-FB4B0C4D56D6}"/>
            </c:ext>
          </c:extLst>
        </c:ser>
        <c:ser>
          <c:idx val="45"/>
          <c:order val="44"/>
          <c:tx>
            <c:strRef>
              <c:f>'2022-CONJUNTIVITIS'!$AU$3</c:f>
              <c:strCache>
                <c:ptCount val="1"/>
                <c:pt idx="0">
                  <c:v>SEM 44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'2022-CONJUNTIVITIS'!$AU$4:$AU$56</c:f>
            </c:numRef>
          </c:val>
          <c:extLst>
            <c:ext xmlns:c16="http://schemas.microsoft.com/office/drawing/2014/chart" uri="{C3380CC4-5D6E-409C-BE32-E72D297353CC}">
              <c16:uniqueId val="{00000033-42A6-4E5A-A410-FB4B0C4D56D6}"/>
            </c:ext>
          </c:extLst>
        </c:ser>
        <c:ser>
          <c:idx val="46"/>
          <c:order val="45"/>
          <c:tx>
            <c:strRef>
              <c:f>'2022-CONJUNTIVITIS'!$AV$3</c:f>
              <c:strCache>
                <c:ptCount val="1"/>
                <c:pt idx="0">
                  <c:v>SEM 45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'2022-CONJUNTIVITIS'!$AV$4:$AV$56</c:f>
            </c:numRef>
          </c:val>
          <c:extLst>
            <c:ext xmlns:c16="http://schemas.microsoft.com/office/drawing/2014/chart" uri="{C3380CC4-5D6E-409C-BE32-E72D297353CC}">
              <c16:uniqueId val="{00000034-42A6-4E5A-A410-FB4B0C4D56D6}"/>
            </c:ext>
          </c:extLst>
        </c:ser>
        <c:ser>
          <c:idx val="47"/>
          <c:order val="46"/>
          <c:tx>
            <c:strRef>
              <c:f>'2022-CONJUNTIVITIS'!$AW$3</c:f>
              <c:strCache>
                <c:ptCount val="1"/>
                <c:pt idx="0">
                  <c:v>SEM 46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'2022-CONJUNTIVITIS'!$AW$4:$AW$56</c:f>
            </c:numRef>
          </c:val>
          <c:extLst>
            <c:ext xmlns:c16="http://schemas.microsoft.com/office/drawing/2014/chart" uri="{C3380CC4-5D6E-409C-BE32-E72D297353CC}">
              <c16:uniqueId val="{00000035-42A6-4E5A-A410-FB4B0C4D56D6}"/>
            </c:ext>
          </c:extLst>
        </c:ser>
        <c:ser>
          <c:idx val="23"/>
          <c:order val="52"/>
          <c:tx>
            <c:strRef>
              <c:f>'2022-CONJUNTIVITIS'!$BC$3</c:f>
              <c:strCache>
                <c:ptCount val="1"/>
                <c:pt idx="0">
                  <c:v>SEM 52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'2022-CONJUNTIVITIS'!$BC$4:$BC$56</c:f>
            </c:numRef>
          </c:val>
          <c:extLst>
            <c:ext xmlns:c16="http://schemas.microsoft.com/office/drawing/2014/chart" uri="{C3380CC4-5D6E-409C-BE32-E72D297353CC}">
              <c16:uniqueId val="{00000036-42A6-4E5A-A410-FB4B0C4D56D6}"/>
            </c:ext>
          </c:extLst>
        </c:ser>
        <c:ser>
          <c:idx val="53"/>
          <c:order val="53"/>
          <c:tx>
            <c:strRef>
              <c:f>'2022-CONJUNTIVITIS'!$BD$3</c:f>
              <c:strCache>
                <c:ptCount val="1"/>
                <c:pt idx="0">
                  <c:v>ACUM</c:v>
                </c:pt>
              </c:strCache>
            </c:strRef>
          </c:tx>
          <c:spPr>
            <a:solidFill>
              <a:srgbClr val="80E33D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'2022-CONJUNTIVITIS'!$BD$4:$BD$56</c:f>
              <c:numCache>
                <c:formatCode>General</c:formatCode>
                <c:ptCount val="53"/>
                <c:pt idx="0">
                  <c:v>1</c:v>
                </c:pt>
                <c:pt idx="1">
                  <c:v>4</c:v>
                </c:pt>
                <c:pt idx="2">
                  <c:v>0</c:v>
                </c:pt>
                <c:pt idx="3">
                  <c:v>7</c:v>
                </c:pt>
                <c:pt idx="4">
                  <c:v>0</c:v>
                </c:pt>
                <c:pt idx="5">
                  <c:v>4</c:v>
                </c:pt>
                <c:pt idx="6">
                  <c:v>2</c:v>
                </c:pt>
                <c:pt idx="7">
                  <c:v>3</c:v>
                </c:pt>
                <c:pt idx="8">
                  <c:v>4</c:v>
                </c:pt>
                <c:pt idx="9">
                  <c:v>4</c:v>
                </c:pt>
                <c:pt idx="10">
                  <c:v>2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2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3</c:v>
                </c:pt>
                <c:pt idx="25">
                  <c:v>2</c:v>
                </c:pt>
                <c:pt idx="26">
                  <c:v>2</c:v>
                </c:pt>
                <c:pt idx="27">
                  <c:v>0</c:v>
                </c:pt>
                <c:pt idx="28">
                  <c:v>6</c:v>
                </c:pt>
                <c:pt idx="29">
                  <c:v>0</c:v>
                </c:pt>
                <c:pt idx="30">
                  <c:v>1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1</c:v>
                </c:pt>
                <c:pt idx="35">
                  <c:v>0</c:v>
                </c:pt>
                <c:pt idx="36">
                  <c:v>1</c:v>
                </c:pt>
                <c:pt idx="37">
                  <c:v>0</c:v>
                </c:pt>
                <c:pt idx="38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1</c:v>
                </c:pt>
                <c:pt idx="49">
                  <c:v>0</c:v>
                </c:pt>
                <c:pt idx="50">
                  <c:v>0</c:v>
                </c:pt>
                <c:pt idx="51">
                  <c:v>1</c:v>
                </c:pt>
                <c:pt idx="5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7-42A6-4E5A-A410-FB4B0C4D56D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791102280"/>
        <c:axId val="1791102608"/>
      </c:barChart>
      <c:catAx>
        <c:axId val="1791102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791102608"/>
        <c:crosses val="autoZero"/>
        <c:auto val="1"/>
        <c:lblAlgn val="ctr"/>
        <c:lblOffset val="100"/>
        <c:noMultiLvlLbl val="0"/>
      </c:catAx>
      <c:valAx>
        <c:axId val="179110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791102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19050" cap="flat" cmpd="sng" algn="ctr">
      <a:solidFill>
        <a:srgbClr val="00B050"/>
      </a:solidFill>
      <a:round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  <c:userShapes r:id="rId4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E" sz="2000"/>
              <a:t>TUBERCULOSIS RSAC-2021</a:t>
            </a:r>
          </a:p>
        </c:rich>
      </c:tx>
      <c:layout>
        <c:manualLayout>
          <c:xMode val="edge"/>
          <c:yMode val="edge"/>
          <c:x val="0.26099121326176045"/>
          <c:y val="1.4104829427243276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'2022- TUBERC'!$C$3</c:f>
              <c:strCache>
                <c:ptCount val="1"/>
                <c:pt idx="0">
                  <c:v>SEM 53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TUBERC'!$C$4:$C$60</c:f>
            </c:numRef>
          </c:val>
          <c:extLst>
            <c:ext xmlns:c16="http://schemas.microsoft.com/office/drawing/2014/chart" uri="{C3380CC4-5D6E-409C-BE32-E72D297353CC}">
              <c16:uniqueId val="{00000000-2A22-454B-92C2-A2EB8F1C2F08}"/>
            </c:ext>
          </c:extLst>
        </c:ser>
        <c:ser>
          <c:idx val="1"/>
          <c:order val="1"/>
          <c:tx>
            <c:strRef>
              <c:f>'2022- TUBERC'!$D$3</c:f>
              <c:strCache>
                <c:ptCount val="1"/>
                <c:pt idx="0">
                  <c:v>SEM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TUBERC'!$D$4:$D$60</c:f>
            </c:numRef>
          </c:val>
          <c:extLst>
            <c:ext xmlns:c16="http://schemas.microsoft.com/office/drawing/2014/chart" uri="{C3380CC4-5D6E-409C-BE32-E72D297353CC}">
              <c16:uniqueId val="{00000001-2A22-454B-92C2-A2EB8F1C2F08}"/>
            </c:ext>
          </c:extLst>
        </c:ser>
        <c:ser>
          <c:idx val="2"/>
          <c:order val="2"/>
          <c:tx>
            <c:strRef>
              <c:f>'2022- TUBERC'!$E$3</c:f>
              <c:strCache>
                <c:ptCount val="1"/>
                <c:pt idx="0">
                  <c:v>SEM 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TUBERC'!$E$4:$E$60</c:f>
            </c:numRef>
          </c:val>
          <c:extLst>
            <c:ext xmlns:c16="http://schemas.microsoft.com/office/drawing/2014/chart" uri="{C3380CC4-5D6E-409C-BE32-E72D297353CC}">
              <c16:uniqueId val="{00000002-2A22-454B-92C2-A2EB8F1C2F08}"/>
            </c:ext>
          </c:extLst>
        </c:ser>
        <c:ser>
          <c:idx val="3"/>
          <c:order val="3"/>
          <c:tx>
            <c:strRef>
              <c:f>'2022- TUBERC'!$F$3</c:f>
              <c:strCache>
                <c:ptCount val="1"/>
                <c:pt idx="0">
                  <c:v>SEM 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TUBERC'!$F$4:$F$60</c:f>
              <c:numCache>
                <c:formatCode>General</c:formatCode>
                <c:ptCount val="57"/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A22-454B-92C2-A2EB8F1C2F08}"/>
            </c:ext>
          </c:extLst>
        </c:ser>
        <c:ser>
          <c:idx val="4"/>
          <c:order val="4"/>
          <c:tx>
            <c:strRef>
              <c:f>'2022- TUBERC'!$G$3</c:f>
              <c:strCache>
                <c:ptCount val="1"/>
                <c:pt idx="0">
                  <c:v>SEM 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TUBERC'!$G$4:$G$60</c:f>
            </c:numRef>
          </c:val>
          <c:extLst>
            <c:ext xmlns:c16="http://schemas.microsoft.com/office/drawing/2014/chart" uri="{C3380CC4-5D6E-409C-BE32-E72D297353CC}">
              <c16:uniqueId val="{00000004-2A22-454B-92C2-A2EB8F1C2F08}"/>
            </c:ext>
          </c:extLst>
        </c:ser>
        <c:ser>
          <c:idx val="5"/>
          <c:order val="5"/>
          <c:tx>
            <c:strRef>
              <c:f>'2022- TUBERC'!$H$3</c:f>
              <c:strCache>
                <c:ptCount val="1"/>
                <c:pt idx="0">
                  <c:v>SEM 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TUBERC'!$H$4:$H$60</c:f>
            </c:numRef>
          </c:val>
          <c:extLst>
            <c:ext xmlns:c16="http://schemas.microsoft.com/office/drawing/2014/chart" uri="{C3380CC4-5D6E-409C-BE32-E72D297353CC}">
              <c16:uniqueId val="{00000005-2A22-454B-92C2-A2EB8F1C2F08}"/>
            </c:ext>
          </c:extLst>
        </c:ser>
        <c:ser>
          <c:idx val="6"/>
          <c:order val="6"/>
          <c:tx>
            <c:strRef>
              <c:f>'2022- TUBERC'!$I$3</c:f>
              <c:strCache>
                <c:ptCount val="1"/>
                <c:pt idx="0">
                  <c:v>SEM 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TUBERC'!$I$4:$I$60</c:f>
            </c:numRef>
          </c:val>
          <c:extLst>
            <c:ext xmlns:c16="http://schemas.microsoft.com/office/drawing/2014/chart" uri="{C3380CC4-5D6E-409C-BE32-E72D297353CC}">
              <c16:uniqueId val="{00000006-2A22-454B-92C2-A2EB8F1C2F08}"/>
            </c:ext>
          </c:extLst>
        </c:ser>
        <c:ser>
          <c:idx val="48"/>
          <c:order val="48"/>
          <c:tx>
            <c:strRef>
              <c:f>'2022- TUBERC'!$AY$3</c:f>
              <c:strCache>
                <c:ptCount val="1"/>
                <c:pt idx="0">
                  <c:v>SEM 48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TUBERC'!$AY$4:$AY$60</c:f>
            </c:numRef>
          </c:val>
          <c:extLst>
            <c:ext xmlns:c16="http://schemas.microsoft.com/office/drawing/2014/chart" uri="{C3380CC4-5D6E-409C-BE32-E72D297353CC}">
              <c16:uniqueId val="{00000007-2A22-454B-92C2-A2EB8F1C2F08}"/>
            </c:ext>
          </c:extLst>
        </c:ser>
        <c:ser>
          <c:idx val="49"/>
          <c:order val="49"/>
          <c:tx>
            <c:strRef>
              <c:f>'2022- TUBERC'!$AZ$3</c:f>
              <c:strCache>
                <c:ptCount val="1"/>
                <c:pt idx="0">
                  <c:v>SEM 49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2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2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TUBERC'!$AZ$4:$AZ$60</c:f>
            </c:numRef>
          </c:val>
          <c:extLst>
            <c:ext xmlns:c16="http://schemas.microsoft.com/office/drawing/2014/chart" uri="{C3380CC4-5D6E-409C-BE32-E72D297353CC}">
              <c16:uniqueId val="{00000008-2A22-454B-92C2-A2EB8F1C2F08}"/>
            </c:ext>
          </c:extLst>
        </c:ser>
        <c:ser>
          <c:idx val="50"/>
          <c:order val="50"/>
          <c:tx>
            <c:strRef>
              <c:f>'2022- TUBERC'!$BA$3</c:f>
              <c:strCache>
                <c:ptCount val="1"/>
                <c:pt idx="0">
                  <c:v>SEM 50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3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3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TUBERC'!$BA$4:$BA$60</c:f>
            </c:numRef>
          </c:val>
          <c:extLst>
            <c:ext xmlns:c16="http://schemas.microsoft.com/office/drawing/2014/chart" uri="{C3380CC4-5D6E-409C-BE32-E72D297353CC}">
              <c16:uniqueId val="{00000009-2A22-454B-92C2-A2EB8F1C2F08}"/>
            </c:ext>
          </c:extLst>
        </c:ser>
        <c:ser>
          <c:idx val="51"/>
          <c:order val="51"/>
          <c:tx>
            <c:strRef>
              <c:f>'2022- TUBERC'!$BB$3</c:f>
              <c:strCache>
                <c:ptCount val="1"/>
                <c:pt idx="0">
                  <c:v>SEM 51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4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4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TUBERC'!$BB$4:$BB$60</c:f>
            </c:numRef>
          </c:val>
          <c:extLst>
            <c:ext xmlns:c16="http://schemas.microsoft.com/office/drawing/2014/chart" uri="{C3380CC4-5D6E-409C-BE32-E72D297353CC}">
              <c16:uniqueId val="{0000000A-2A22-454B-92C2-A2EB8F1C2F08}"/>
            </c:ext>
          </c:extLst>
        </c:ser>
        <c:ser>
          <c:idx val="52"/>
          <c:order val="52"/>
          <c:tx>
            <c:strRef>
              <c:f>'2022- TUBERC'!$BC$3</c:f>
              <c:strCache>
                <c:ptCount val="1"/>
                <c:pt idx="0">
                  <c:v>SEM 52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5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5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TUBERC'!$BC$4:$BC$60</c:f>
            </c:numRef>
          </c:val>
          <c:extLst>
            <c:ext xmlns:c16="http://schemas.microsoft.com/office/drawing/2014/chart" uri="{C3380CC4-5D6E-409C-BE32-E72D297353CC}">
              <c16:uniqueId val="{0000000B-2A22-454B-92C2-A2EB8F1C2F08}"/>
            </c:ext>
          </c:extLst>
        </c:ser>
        <c:ser>
          <c:idx val="53"/>
          <c:order val="53"/>
          <c:tx>
            <c:strRef>
              <c:f>'2022- TUBERC'!$BD$3</c:f>
              <c:strCache>
                <c:ptCount val="1"/>
                <c:pt idx="0">
                  <c:v>ACUM</c:v>
                </c:pt>
              </c:strCache>
            </c:strRef>
          </c:tx>
          <c:spPr>
            <a:solidFill>
              <a:srgbClr val="80E33D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TUBERC'!$BD$4:$BD$60</c:f>
              <c:numCache>
                <c:formatCode>General</c:formatCode>
                <c:ptCount val="5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1</c:v>
                </c:pt>
                <c:pt idx="29">
                  <c:v>1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A22-454B-92C2-A2EB8F1C2F08}"/>
            </c:ext>
          </c:extLst>
        </c:ser>
        <c:ser>
          <c:idx val="7"/>
          <c:order val="7"/>
          <c:tx>
            <c:strRef>
              <c:f>'2022- TUBERC'!$J$3</c:f>
              <c:strCache>
                <c:ptCount val="1"/>
                <c:pt idx="0">
                  <c:v>SEM 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hade val="51000"/>
                    <a:satMod val="130000"/>
                  </a:schemeClr>
                </a:gs>
                <a:gs pos="80000">
                  <a:schemeClr val="accent2">
                    <a:lumMod val="60000"/>
                    <a:shade val="93000"/>
                    <a:satMod val="130000"/>
                  </a:schemeClr>
                </a:gs>
                <a:gs pos="100000">
                  <a:schemeClr val="accent2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TUBERC'!$J$4:$J$60</c:f>
            </c:numRef>
          </c:val>
          <c:extLst>
            <c:ext xmlns:c16="http://schemas.microsoft.com/office/drawing/2014/chart" uri="{C3380CC4-5D6E-409C-BE32-E72D297353CC}">
              <c16:uniqueId val="{0000000D-2A22-454B-92C2-A2EB8F1C2F08}"/>
            </c:ext>
          </c:extLst>
        </c:ser>
        <c:ser>
          <c:idx val="8"/>
          <c:order val="8"/>
          <c:tx>
            <c:strRef>
              <c:f>'2022- TUBERC'!$K$3</c:f>
              <c:strCache>
                <c:ptCount val="1"/>
                <c:pt idx="0">
                  <c:v>SEM 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hade val="51000"/>
                    <a:satMod val="130000"/>
                  </a:schemeClr>
                </a:gs>
                <a:gs pos="80000">
                  <a:schemeClr val="accent3">
                    <a:lumMod val="60000"/>
                    <a:shade val="93000"/>
                    <a:satMod val="130000"/>
                  </a:schemeClr>
                </a:gs>
                <a:gs pos="100000">
                  <a:schemeClr val="accent3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TUBERC'!$K$4:$K$60</c:f>
            </c:numRef>
          </c:val>
          <c:extLst>
            <c:ext xmlns:c16="http://schemas.microsoft.com/office/drawing/2014/chart" uri="{C3380CC4-5D6E-409C-BE32-E72D297353CC}">
              <c16:uniqueId val="{0000000E-2A22-454B-92C2-A2EB8F1C2F08}"/>
            </c:ext>
          </c:extLst>
        </c:ser>
        <c:ser>
          <c:idx val="9"/>
          <c:order val="9"/>
          <c:tx>
            <c:strRef>
              <c:f>'2022- TUBERC'!$L$3</c:f>
              <c:strCache>
                <c:ptCount val="1"/>
                <c:pt idx="0">
                  <c:v>SEM 9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hade val="51000"/>
                    <a:satMod val="130000"/>
                  </a:schemeClr>
                </a:gs>
                <a:gs pos="80000">
                  <a:schemeClr val="accent4">
                    <a:lumMod val="60000"/>
                    <a:shade val="93000"/>
                    <a:satMod val="130000"/>
                  </a:schemeClr>
                </a:gs>
                <a:gs pos="100000">
                  <a:schemeClr val="accent4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TUBERC'!$L$4:$L$60</c:f>
            </c:numRef>
          </c:val>
          <c:extLst>
            <c:ext xmlns:c16="http://schemas.microsoft.com/office/drawing/2014/chart" uri="{C3380CC4-5D6E-409C-BE32-E72D297353CC}">
              <c16:uniqueId val="{0000000F-2A22-454B-92C2-A2EB8F1C2F08}"/>
            </c:ext>
          </c:extLst>
        </c:ser>
        <c:ser>
          <c:idx val="10"/>
          <c:order val="10"/>
          <c:tx>
            <c:strRef>
              <c:f>'2022- TUBERC'!$M$3</c:f>
              <c:strCache>
                <c:ptCount val="1"/>
                <c:pt idx="0">
                  <c:v>SEM 10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TUBERC'!$M$4:$M$60</c:f>
            </c:numRef>
          </c:val>
          <c:extLst>
            <c:ext xmlns:c16="http://schemas.microsoft.com/office/drawing/2014/chart" uri="{C3380CC4-5D6E-409C-BE32-E72D297353CC}">
              <c16:uniqueId val="{00000010-2A22-454B-92C2-A2EB8F1C2F08}"/>
            </c:ext>
          </c:extLst>
        </c:ser>
        <c:ser>
          <c:idx val="11"/>
          <c:order val="11"/>
          <c:tx>
            <c:strRef>
              <c:f>'2022- TUBERC'!$N$3</c:f>
              <c:strCache>
                <c:ptCount val="1"/>
                <c:pt idx="0">
                  <c:v>SEM 11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TUBERC'!$N$4:$N$60</c:f>
            </c:numRef>
          </c:val>
          <c:extLst>
            <c:ext xmlns:c16="http://schemas.microsoft.com/office/drawing/2014/chart" uri="{C3380CC4-5D6E-409C-BE32-E72D297353CC}">
              <c16:uniqueId val="{00000011-2A22-454B-92C2-A2EB8F1C2F08}"/>
            </c:ext>
          </c:extLst>
        </c:ser>
        <c:ser>
          <c:idx val="12"/>
          <c:order val="12"/>
          <c:tx>
            <c:strRef>
              <c:f>'2022- TUBERC'!$O$3</c:f>
              <c:strCache>
                <c:ptCount val="1"/>
                <c:pt idx="0">
                  <c:v>SEM 12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TUBERC'!$O$4:$O$60</c:f>
            </c:numRef>
          </c:val>
          <c:extLst>
            <c:ext xmlns:c16="http://schemas.microsoft.com/office/drawing/2014/chart" uri="{C3380CC4-5D6E-409C-BE32-E72D297353CC}">
              <c16:uniqueId val="{00000012-2A22-454B-92C2-A2EB8F1C2F08}"/>
            </c:ext>
          </c:extLst>
        </c:ser>
        <c:ser>
          <c:idx val="13"/>
          <c:order val="13"/>
          <c:tx>
            <c:strRef>
              <c:f>'2022- TUBERC'!$P$3</c:f>
              <c:strCache>
                <c:ptCount val="1"/>
                <c:pt idx="0">
                  <c:v>SEM 13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TUBERC'!$P$4:$P$60</c:f>
            </c:numRef>
          </c:val>
          <c:extLst>
            <c:ext xmlns:c16="http://schemas.microsoft.com/office/drawing/2014/chart" uri="{C3380CC4-5D6E-409C-BE32-E72D297353CC}">
              <c16:uniqueId val="{00000013-2A22-454B-92C2-A2EB8F1C2F08}"/>
            </c:ext>
          </c:extLst>
        </c:ser>
        <c:ser>
          <c:idx val="14"/>
          <c:order val="14"/>
          <c:tx>
            <c:strRef>
              <c:f>'2022- TUBERC'!$Q$3</c:f>
              <c:strCache>
                <c:ptCount val="1"/>
                <c:pt idx="0">
                  <c:v>SEM 14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TUBERC'!$Q$4:$Q$60</c:f>
            </c:numRef>
          </c:val>
          <c:extLst>
            <c:ext xmlns:c16="http://schemas.microsoft.com/office/drawing/2014/chart" uri="{C3380CC4-5D6E-409C-BE32-E72D297353CC}">
              <c16:uniqueId val="{00000014-2A22-454B-92C2-A2EB8F1C2F08}"/>
            </c:ext>
          </c:extLst>
        </c:ser>
        <c:ser>
          <c:idx val="15"/>
          <c:order val="15"/>
          <c:tx>
            <c:strRef>
              <c:f>'2022- TUBERC'!$R$3</c:f>
              <c:strCache>
                <c:ptCount val="1"/>
                <c:pt idx="0">
                  <c:v>SEM 15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TUBERC'!$R$4:$R$60</c:f>
            </c:numRef>
          </c:val>
          <c:extLst>
            <c:ext xmlns:c16="http://schemas.microsoft.com/office/drawing/2014/chart" uri="{C3380CC4-5D6E-409C-BE32-E72D297353CC}">
              <c16:uniqueId val="{00000015-2A22-454B-92C2-A2EB8F1C2F08}"/>
            </c:ext>
          </c:extLst>
        </c:ser>
        <c:ser>
          <c:idx val="16"/>
          <c:order val="16"/>
          <c:tx>
            <c:strRef>
              <c:f>'2022- TUBERC'!$S$3</c:f>
              <c:strCache>
                <c:ptCount val="1"/>
                <c:pt idx="0">
                  <c:v>SEM 16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TUBERC'!$S$4:$S$60</c:f>
            </c:numRef>
          </c:val>
          <c:extLst>
            <c:ext xmlns:c16="http://schemas.microsoft.com/office/drawing/2014/chart" uri="{C3380CC4-5D6E-409C-BE32-E72D297353CC}">
              <c16:uniqueId val="{00000016-2A22-454B-92C2-A2EB8F1C2F08}"/>
            </c:ext>
          </c:extLst>
        </c:ser>
        <c:ser>
          <c:idx val="17"/>
          <c:order val="17"/>
          <c:tx>
            <c:strRef>
              <c:f>'2022- TUBERC'!$T$3</c:f>
              <c:strCache>
                <c:ptCount val="1"/>
                <c:pt idx="0">
                  <c:v>SEM 17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TUBERC'!$T$4:$T$60</c:f>
            </c:numRef>
          </c:val>
          <c:extLst>
            <c:ext xmlns:c16="http://schemas.microsoft.com/office/drawing/2014/chart" uri="{C3380CC4-5D6E-409C-BE32-E72D297353CC}">
              <c16:uniqueId val="{00000017-2A22-454B-92C2-A2EB8F1C2F08}"/>
            </c:ext>
          </c:extLst>
        </c:ser>
        <c:ser>
          <c:idx val="18"/>
          <c:order val="18"/>
          <c:tx>
            <c:strRef>
              <c:f>'2022- TUBERC'!$U$3</c:f>
              <c:strCache>
                <c:ptCount val="1"/>
                <c:pt idx="0">
                  <c:v>SEM 18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TUBERC'!$U$4:$U$60</c:f>
            </c:numRef>
          </c:val>
          <c:extLst>
            <c:ext xmlns:c16="http://schemas.microsoft.com/office/drawing/2014/chart" uri="{C3380CC4-5D6E-409C-BE32-E72D297353CC}">
              <c16:uniqueId val="{00000018-2A22-454B-92C2-A2EB8F1C2F08}"/>
            </c:ext>
          </c:extLst>
        </c:ser>
        <c:ser>
          <c:idx val="19"/>
          <c:order val="19"/>
          <c:tx>
            <c:strRef>
              <c:f>'2022- TUBERC'!$V$3</c:f>
              <c:strCache>
                <c:ptCount val="1"/>
                <c:pt idx="0">
                  <c:v>SEM 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TUBERC'!$V$4:$V$60</c:f>
            </c:numRef>
          </c:val>
          <c:extLst>
            <c:ext xmlns:c16="http://schemas.microsoft.com/office/drawing/2014/chart" uri="{C3380CC4-5D6E-409C-BE32-E72D297353CC}">
              <c16:uniqueId val="{00000019-2A22-454B-92C2-A2EB8F1C2F08}"/>
            </c:ext>
          </c:extLst>
        </c:ser>
        <c:ser>
          <c:idx val="20"/>
          <c:order val="20"/>
          <c:tx>
            <c:strRef>
              <c:f>'2022- TUBERC'!$W$3</c:f>
              <c:strCache>
                <c:ptCount val="1"/>
                <c:pt idx="0">
                  <c:v>SEM 20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TUBERC'!$W$4:$W$60</c:f>
            </c:numRef>
          </c:val>
          <c:extLst>
            <c:ext xmlns:c16="http://schemas.microsoft.com/office/drawing/2014/chart" uri="{C3380CC4-5D6E-409C-BE32-E72D297353CC}">
              <c16:uniqueId val="{0000001A-2A22-454B-92C2-A2EB8F1C2F08}"/>
            </c:ext>
          </c:extLst>
        </c:ser>
        <c:ser>
          <c:idx val="21"/>
          <c:order val="21"/>
          <c:tx>
            <c:strRef>
              <c:f>'2022- TUBERC'!$X$3</c:f>
              <c:strCache>
                <c:ptCount val="1"/>
                <c:pt idx="0">
                  <c:v>SEM 21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TUBERC'!$X$4:$X$60</c:f>
            </c:numRef>
          </c:val>
          <c:extLst>
            <c:ext xmlns:c16="http://schemas.microsoft.com/office/drawing/2014/chart" uri="{C3380CC4-5D6E-409C-BE32-E72D297353CC}">
              <c16:uniqueId val="{0000001B-2A22-454B-92C2-A2EB8F1C2F08}"/>
            </c:ext>
          </c:extLst>
        </c:ser>
        <c:ser>
          <c:idx val="22"/>
          <c:order val="22"/>
          <c:tx>
            <c:strRef>
              <c:f>'2022- TUBERC'!$Y$3</c:f>
              <c:strCache>
                <c:ptCount val="1"/>
                <c:pt idx="0">
                  <c:v>SEM 22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TUBERC'!$Y$4:$Y$60</c:f>
            </c:numRef>
          </c:val>
          <c:extLst>
            <c:ext xmlns:c16="http://schemas.microsoft.com/office/drawing/2014/chart" uri="{C3380CC4-5D6E-409C-BE32-E72D297353CC}">
              <c16:uniqueId val="{0000001C-2A22-454B-92C2-A2EB8F1C2F08}"/>
            </c:ext>
          </c:extLst>
        </c:ser>
        <c:ser>
          <c:idx val="23"/>
          <c:order val="23"/>
          <c:tx>
            <c:strRef>
              <c:f>'2022- TUBERC'!$Z$3</c:f>
              <c:strCache>
                <c:ptCount val="1"/>
                <c:pt idx="0">
                  <c:v>SEM 23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TUBERC'!$Z$4:$Z$60</c:f>
            </c:numRef>
          </c:val>
          <c:extLst>
            <c:ext xmlns:c16="http://schemas.microsoft.com/office/drawing/2014/chart" uri="{C3380CC4-5D6E-409C-BE32-E72D297353CC}">
              <c16:uniqueId val="{0000001D-2A22-454B-92C2-A2EB8F1C2F08}"/>
            </c:ext>
          </c:extLst>
        </c:ser>
        <c:ser>
          <c:idx val="24"/>
          <c:order val="24"/>
          <c:tx>
            <c:strRef>
              <c:f>'2022- TUBERC'!$AA$3</c:f>
              <c:strCache>
                <c:ptCount val="1"/>
                <c:pt idx="0">
                  <c:v>SEM 24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TUBERC'!$AA$4:$AA$60</c:f>
            </c:numRef>
          </c:val>
          <c:extLst>
            <c:ext xmlns:c16="http://schemas.microsoft.com/office/drawing/2014/chart" uri="{C3380CC4-5D6E-409C-BE32-E72D297353CC}">
              <c16:uniqueId val="{0000001E-2A22-454B-92C2-A2EB8F1C2F08}"/>
            </c:ext>
          </c:extLst>
        </c:ser>
        <c:ser>
          <c:idx val="25"/>
          <c:order val="25"/>
          <c:tx>
            <c:strRef>
              <c:f>'2022- TUBERC'!$AB$3</c:f>
              <c:strCache>
                <c:ptCount val="1"/>
                <c:pt idx="0">
                  <c:v>SEM 25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TUBERC'!$AB$4:$AB$60</c:f>
            </c:numRef>
          </c:val>
          <c:extLst>
            <c:ext xmlns:c16="http://schemas.microsoft.com/office/drawing/2014/chart" uri="{C3380CC4-5D6E-409C-BE32-E72D297353CC}">
              <c16:uniqueId val="{0000001F-2A22-454B-92C2-A2EB8F1C2F08}"/>
            </c:ext>
          </c:extLst>
        </c:ser>
        <c:ser>
          <c:idx val="26"/>
          <c:order val="26"/>
          <c:tx>
            <c:strRef>
              <c:f>'2022- TUBERC'!$AC$3</c:f>
              <c:strCache>
                <c:ptCount val="1"/>
                <c:pt idx="0">
                  <c:v>SEM 26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3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3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TUBERC'!$AC$4:$AC$60</c:f>
            </c:numRef>
          </c:val>
          <c:extLst>
            <c:ext xmlns:c16="http://schemas.microsoft.com/office/drawing/2014/chart" uri="{C3380CC4-5D6E-409C-BE32-E72D297353CC}">
              <c16:uniqueId val="{00000020-2A22-454B-92C2-A2EB8F1C2F08}"/>
            </c:ext>
          </c:extLst>
        </c:ser>
        <c:ser>
          <c:idx val="27"/>
          <c:order val="27"/>
          <c:tx>
            <c:strRef>
              <c:f>'2022- TUBERC'!$AD$3</c:f>
              <c:strCache>
                <c:ptCount val="1"/>
                <c:pt idx="0">
                  <c:v>SEM 27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TUBERC'!$AD$4:$AD$60</c:f>
            </c:numRef>
          </c:val>
          <c:extLst>
            <c:ext xmlns:c16="http://schemas.microsoft.com/office/drawing/2014/chart" uri="{C3380CC4-5D6E-409C-BE32-E72D297353CC}">
              <c16:uniqueId val="{00000021-2A22-454B-92C2-A2EB8F1C2F08}"/>
            </c:ext>
          </c:extLst>
        </c:ser>
        <c:ser>
          <c:idx val="28"/>
          <c:order val="28"/>
          <c:tx>
            <c:strRef>
              <c:f>'2022- TUBERC'!$AE$3</c:f>
              <c:strCache>
                <c:ptCount val="1"/>
                <c:pt idx="0">
                  <c:v>SEM 28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TUBERC'!$AE$4:$AE$60</c:f>
            </c:numRef>
          </c:val>
          <c:extLst>
            <c:ext xmlns:c16="http://schemas.microsoft.com/office/drawing/2014/chart" uri="{C3380CC4-5D6E-409C-BE32-E72D297353CC}">
              <c16:uniqueId val="{00000022-2A22-454B-92C2-A2EB8F1C2F08}"/>
            </c:ext>
          </c:extLst>
        </c:ser>
        <c:ser>
          <c:idx val="29"/>
          <c:order val="29"/>
          <c:tx>
            <c:strRef>
              <c:f>'2022- TUBERC'!$AF$3</c:f>
              <c:strCache>
                <c:ptCount val="1"/>
                <c:pt idx="0">
                  <c:v>SEM 29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TUBERC'!$AF$4:$AF$60</c:f>
            </c:numRef>
          </c:val>
          <c:extLst>
            <c:ext xmlns:c16="http://schemas.microsoft.com/office/drawing/2014/chart" uri="{C3380CC4-5D6E-409C-BE32-E72D297353CC}">
              <c16:uniqueId val="{00000023-2A22-454B-92C2-A2EB8F1C2F08}"/>
            </c:ext>
          </c:extLst>
        </c:ser>
        <c:ser>
          <c:idx val="30"/>
          <c:order val="30"/>
          <c:tx>
            <c:strRef>
              <c:f>'2022- TUBERC'!$AG$3</c:f>
              <c:strCache>
                <c:ptCount val="1"/>
                <c:pt idx="0">
                  <c:v>SEM 30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TUBERC'!$AG$4:$AG$60</c:f>
            </c:numRef>
          </c:val>
          <c:extLst>
            <c:ext xmlns:c16="http://schemas.microsoft.com/office/drawing/2014/chart" uri="{C3380CC4-5D6E-409C-BE32-E72D297353CC}">
              <c16:uniqueId val="{00000024-2A22-454B-92C2-A2EB8F1C2F08}"/>
            </c:ext>
          </c:extLst>
        </c:ser>
        <c:ser>
          <c:idx val="31"/>
          <c:order val="31"/>
          <c:tx>
            <c:strRef>
              <c:f>'2022- TUBERC'!$AH$3</c:f>
              <c:strCache>
                <c:ptCount val="1"/>
                <c:pt idx="0">
                  <c:v>SEM 31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TUBERC'!$AH$4:$AH$60</c:f>
            </c:numRef>
          </c:val>
          <c:extLst>
            <c:ext xmlns:c16="http://schemas.microsoft.com/office/drawing/2014/chart" uri="{C3380CC4-5D6E-409C-BE32-E72D297353CC}">
              <c16:uniqueId val="{00000025-2A22-454B-92C2-A2EB8F1C2F08}"/>
            </c:ext>
          </c:extLst>
        </c:ser>
        <c:ser>
          <c:idx val="32"/>
          <c:order val="32"/>
          <c:tx>
            <c:strRef>
              <c:f>'2022- TUBERC'!$AI$3</c:f>
              <c:strCache>
                <c:ptCount val="1"/>
                <c:pt idx="0">
                  <c:v>SEM 32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shade val="51000"/>
                    <a:satMod val="130000"/>
                  </a:schemeClr>
                </a:gs>
                <a:gs pos="80000">
                  <a:schemeClr val="accent3">
                    <a:lumMod val="50000"/>
                    <a:shade val="93000"/>
                    <a:satMod val="130000"/>
                  </a:schemeClr>
                </a:gs>
                <a:gs pos="100000">
                  <a:schemeClr val="accent3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TUBERC'!$AI$4:$AI$60</c:f>
            </c:numRef>
          </c:val>
          <c:extLst>
            <c:ext xmlns:c16="http://schemas.microsoft.com/office/drawing/2014/chart" uri="{C3380CC4-5D6E-409C-BE32-E72D297353CC}">
              <c16:uniqueId val="{00000026-2A22-454B-92C2-A2EB8F1C2F08}"/>
            </c:ext>
          </c:extLst>
        </c:ser>
        <c:ser>
          <c:idx val="33"/>
          <c:order val="33"/>
          <c:tx>
            <c:strRef>
              <c:f>'2022- TUBERC'!$AJ$3</c:f>
              <c:strCache>
                <c:ptCount val="1"/>
                <c:pt idx="0">
                  <c:v>SEM 33</c:v>
                </c:pt>
              </c:strCache>
            </c:strRef>
          </c:tx>
          <c:spPr>
            <a:solidFill>
              <a:srgbClr val="25C6FF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TUBERC'!$AJ$4:$AJ$60</c:f>
            </c:numRef>
          </c:val>
          <c:extLst>
            <c:ext xmlns:c16="http://schemas.microsoft.com/office/drawing/2014/chart" uri="{C3380CC4-5D6E-409C-BE32-E72D297353CC}">
              <c16:uniqueId val="{00000027-2A22-454B-92C2-A2EB8F1C2F08}"/>
            </c:ext>
          </c:extLst>
        </c:ser>
        <c:ser>
          <c:idx val="34"/>
          <c:order val="34"/>
          <c:tx>
            <c:strRef>
              <c:f>'2022- TUBERC'!$AK$3</c:f>
              <c:strCache>
                <c:ptCount val="1"/>
                <c:pt idx="0">
                  <c:v>SEM 34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shade val="51000"/>
                    <a:satMod val="130000"/>
                  </a:schemeClr>
                </a:gs>
                <a:gs pos="80000">
                  <a:schemeClr val="accent5">
                    <a:lumMod val="50000"/>
                    <a:shade val="93000"/>
                    <a:satMod val="130000"/>
                  </a:schemeClr>
                </a:gs>
                <a:gs pos="100000">
                  <a:schemeClr val="accent5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TUBERC'!$AK$4:$AK$60</c:f>
            </c:numRef>
          </c:val>
          <c:extLst>
            <c:ext xmlns:c16="http://schemas.microsoft.com/office/drawing/2014/chart" uri="{C3380CC4-5D6E-409C-BE32-E72D297353CC}">
              <c16:uniqueId val="{00000028-2A22-454B-92C2-A2EB8F1C2F08}"/>
            </c:ext>
          </c:extLst>
        </c:ser>
        <c:ser>
          <c:idx val="35"/>
          <c:order val="35"/>
          <c:tx>
            <c:strRef>
              <c:f>'2022- TUBERC'!$AL$3</c:f>
              <c:strCache>
                <c:ptCount val="1"/>
                <c:pt idx="0">
                  <c:v>SEM 35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50000"/>
                    <a:shade val="51000"/>
                    <a:satMod val="130000"/>
                  </a:schemeClr>
                </a:gs>
                <a:gs pos="80000">
                  <a:schemeClr val="accent6">
                    <a:lumMod val="50000"/>
                    <a:shade val="93000"/>
                    <a:satMod val="130000"/>
                  </a:schemeClr>
                </a:gs>
                <a:gs pos="100000">
                  <a:schemeClr val="accent6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TUBERC'!$AL$4:$AL$60</c:f>
            </c:numRef>
          </c:val>
          <c:extLst>
            <c:ext xmlns:c16="http://schemas.microsoft.com/office/drawing/2014/chart" uri="{C3380CC4-5D6E-409C-BE32-E72D297353CC}">
              <c16:uniqueId val="{00000029-2A22-454B-92C2-A2EB8F1C2F08}"/>
            </c:ext>
          </c:extLst>
        </c:ser>
        <c:ser>
          <c:idx val="36"/>
          <c:order val="36"/>
          <c:tx>
            <c:strRef>
              <c:f>'2022- TUBERC'!$AM$3</c:f>
              <c:strCache>
                <c:ptCount val="1"/>
                <c:pt idx="0">
                  <c:v>SEM 36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1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1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TUBERC'!$AM$4:$AM$60</c:f>
            </c:numRef>
          </c:val>
          <c:extLst>
            <c:ext xmlns:c16="http://schemas.microsoft.com/office/drawing/2014/chart" uri="{C3380CC4-5D6E-409C-BE32-E72D297353CC}">
              <c16:uniqueId val="{0000002A-2A22-454B-92C2-A2EB8F1C2F08}"/>
            </c:ext>
          </c:extLst>
        </c:ser>
        <c:ser>
          <c:idx val="37"/>
          <c:order val="37"/>
          <c:tx>
            <c:strRef>
              <c:f>'2022- TUBERC'!$AN$3</c:f>
              <c:strCache>
                <c:ptCount val="1"/>
                <c:pt idx="0">
                  <c:v>SEM 37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TUBERC'!$AN$4:$AN$60</c:f>
            </c:numRef>
          </c:val>
          <c:extLst>
            <c:ext xmlns:c16="http://schemas.microsoft.com/office/drawing/2014/chart" uri="{C3380CC4-5D6E-409C-BE32-E72D297353CC}">
              <c16:uniqueId val="{0000002B-2A22-454B-92C2-A2EB8F1C2F08}"/>
            </c:ext>
          </c:extLst>
        </c:ser>
        <c:ser>
          <c:idx val="38"/>
          <c:order val="38"/>
          <c:tx>
            <c:strRef>
              <c:f>'2022- TUBERC'!$AO$3</c:f>
              <c:strCache>
                <c:ptCount val="1"/>
                <c:pt idx="0">
                  <c:v>SEM 38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TUBERC'!$AO$4:$AO$60</c:f>
            </c:numRef>
          </c:val>
          <c:extLst>
            <c:ext xmlns:c16="http://schemas.microsoft.com/office/drawing/2014/chart" uri="{C3380CC4-5D6E-409C-BE32-E72D297353CC}">
              <c16:uniqueId val="{0000002C-2A22-454B-92C2-A2EB8F1C2F08}"/>
            </c:ext>
          </c:extLst>
        </c:ser>
        <c:ser>
          <c:idx val="39"/>
          <c:order val="39"/>
          <c:tx>
            <c:strRef>
              <c:f>'2022- TUBERC'!$AP$3</c:f>
              <c:strCache>
                <c:ptCount val="1"/>
                <c:pt idx="0">
                  <c:v>SEM 39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TUBERC'!$AP$4:$AP$60</c:f>
            </c:numRef>
          </c:val>
          <c:extLst>
            <c:ext xmlns:c16="http://schemas.microsoft.com/office/drawing/2014/chart" uri="{C3380CC4-5D6E-409C-BE32-E72D297353CC}">
              <c16:uniqueId val="{0000002D-2A22-454B-92C2-A2EB8F1C2F08}"/>
            </c:ext>
          </c:extLst>
        </c:ser>
        <c:ser>
          <c:idx val="40"/>
          <c:order val="40"/>
          <c:tx>
            <c:strRef>
              <c:f>'2022- TUBERC'!$AQ$3</c:f>
              <c:strCache>
                <c:ptCount val="1"/>
                <c:pt idx="0">
                  <c:v>SEM 40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TUBERC'!$AQ$4:$AQ$60</c:f>
            </c:numRef>
          </c:val>
          <c:extLst>
            <c:ext xmlns:c16="http://schemas.microsoft.com/office/drawing/2014/chart" uri="{C3380CC4-5D6E-409C-BE32-E72D297353CC}">
              <c16:uniqueId val="{0000002E-2A22-454B-92C2-A2EB8F1C2F08}"/>
            </c:ext>
          </c:extLst>
        </c:ser>
        <c:ser>
          <c:idx val="41"/>
          <c:order val="41"/>
          <c:tx>
            <c:strRef>
              <c:f>'2022- TUBERC'!$AR$3</c:f>
              <c:strCache>
                <c:ptCount val="1"/>
                <c:pt idx="0">
                  <c:v>SEM 41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TUBERC'!$AR$4:$AR$60</c:f>
            </c:numRef>
          </c:val>
          <c:extLst>
            <c:ext xmlns:c16="http://schemas.microsoft.com/office/drawing/2014/chart" uri="{C3380CC4-5D6E-409C-BE32-E72D297353CC}">
              <c16:uniqueId val="{0000002F-2A22-454B-92C2-A2EB8F1C2F08}"/>
            </c:ext>
          </c:extLst>
        </c:ser>
        <c:ser>
          <c:idx val="42"/>
          <c:order val="42"/>
          <c:tx>
            <c:strRef>
              <c:f>'2022- TUBERC'!$AS$3</c:f>
              <c:strCache>
                <c:ptCount val="1"/>
                <c:pt idx="0">
                  <c:v>SEM 42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shade val="51000"/>
                    <a:satMod val="130000"/>
                  </a:schemeClr>
                </a:gs>
                <a:gs pos="80000">
                  <a:schemeClr val="accent1">
                    <a:lumMod val="70000"/>
                    <a:shade val="93000"/>
                    <a:satMod val="130000"/>
                  </a:schemeClr>
                </a:gs>
                <a:gs pos="100000">
                  <a:schemeClr val="accent1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TUBERC'!$AS$4:$AS$60</c:f>
            </c:numRef>
          </c:val>
          <c:extLst>
            <c:ext xmlns:c16="http://schemas.microsoft.com/office/drawing/2014/chart" uri="{C3380CC4-5D6E-409C-BE32-E72D297353CC}">
              <c16:uniqueId val="{00000030-2A22-454B-92C2-A2EB8F1C2F08}"/>
            </c:ext>
          </c:extLst>
        </c:ser>
        <c:ser>
          <c:idx val="43"/>
          <c:order val="43"/>
          <c:tx>
            <c:strRef>
              <c:f>'2022- TUBERC'!$AT$3</c:f>
              <c:strCache>
                <c:ptCount val="1"/>
                <c:pt idx="0">
                  <c:v>SEM 43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TUBERC'!$AT$4:$AT$60</c:f>
            </c:numRef>
          </c:val>
          <c:extLst>
            <c:ext xmlns:c16="http://schemas.microsoft.com/office/drawing/2014/chart" uri="{C3380CC4-5D6E-409C-BE32-E72D297353CC}">
              <c16:uniqueId val="{00000031-2A22-454B-92C2-A2EB8F1C2F08}"/>
            </c:ext>
          </c:extLst>
        </c:ser>
        <c:ser>
          <c:idx val="44"/>
          <c:order val="44"/>
          <c:tx>
            <c:strRef>
              <c:f>'2022- TUBERC'!$AU$3</c:f>
              <c:strCache>
                <c:ptCount val="1"/>
                <c:pt idx="0">
                  <c:v>SEM 44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TUBERC'!$AU$4:$AU$60</c:f>
            </c:numRef>
          </c:val>
          <c:extLst>
            <c:ext xmlns:c16="http://schemas.microsoft.com/office/drawing/2014/chart" uri="{C3380CC4-5D6E-409C-BE32-E72D297353CC}">
              <c16:uniqueId val="{00000032-2A22-454B-92C2-A2EB8F1C2F08}"/>
            </c:ext>
          </c:extLst>
        </c:ser>
        <c:ser>
          <c:idx val="45"/>
          <c:order val="45"/>
          <c:tx>
            <c:strRef>
              <c:f>'2022- TUBERC'!$AV$3</c:f>
              <c:strCache>
                <c:ptCount val="1"/>
                <c:pt idx="0">
                  <c:v>SEM 45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TUBERC'!$AV$4:$AV$60</c:f>
            </c:numRef>
          </c:val>
          <c:extLst>
            <c:ext xmlns:c16="http://schemas.microsoft.com/office/drawing/2014/chart" uri="{C3380CC4-5D6E-409C-BE32-E72D297353CC}">
              <c16:uniqueId val="{00000033-2A22-454B-92C2-A2EB8F1C2F08}"/>
            </c:ext>
          </c:extLst>
        </c:ser>
        <c:ser>
          <c:idx val="46"/>
          <c:order val="46"/>
          <c:tx>
            <c:strRef>
              <c:f>'2022- TUBERC'!$AW$3</c:f>
              <c:strCache>
                <c:ptCount val="1"/>
                <c:pt idx="0">
                  <c:v>SEM 46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TUBERC'!$AW$4:$AW$60</c:f>
            </c:numRef>
          </c:val>
          <c:extLst>
            <c:ext xmlns:c16="http://schemas.microsoft.com/office/drawing/2014/chart" uri="{C3380CC4-5D6E-409C-BE32-E72D297353CC}">
              <c16:uniqueId val="{00000034-2A22-454B-92C2-A2EB8F1C2F08}"/>
            </c:ext>
          </c:extLst>
        </c:ser>
        <c:ser>
          <c:idx val="47"/>
          <c:order val="47"/>
          <c:tx>
            <c:strRef>
              <c:f>'2022- TUBERC'!$AX$3</c:f>
              <c:strCache>
                <c:ptCount val="1"/>
                <c:pt idx="0">
                  <c:v>SEM 47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'2022- TUBERC'!$AX$4:$AX$60</c:f>
            </c:numRef>
          </c:val>
          <c:extLst>
            <c:ext xmlns:c16="http://schemas.microsoft.com/office/drawing/2014/chart" uri="{C3380CC4-5D6E-409C-BE32-E72D297353CC}">
              <c16:uniqueId val="{00000035-2A22-454B-92C2-A2EB8F1C2F0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791102280"/>
        <c:axId val="1791102608"/>
      </c:barChart>
      <c:catAx>
        <c:axId val="1791102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791102608"/>
        <c:crosses val="autoZero"/>
        <c:auto val="1"/>
        <c:lblAlgn val="ctr"/>
        <c:lblOffset val="100"/>
        <c:noMultiLvlLbl val="0"/>
      </c:catAx>
      <c:valAx>
        <c:axId val="179110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791102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19050" cap="flat" cmpd="sng" algn="ctr">
      <a:solidFill>
        <a:srgbClr val="00B050"/>
      </a:solidFill>
      <a:round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  <c:userShapes r:id="rId4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E" sz="2000"/>
              <a:t>MUERTE PERINATAL RSAC-2021</a:t>
            </a:r>
          </a:p>
        </c:rich>
      </c:tx>
      <c:layout>
        <c:manualLayout>
          <c:xMode val="edge"/>
          <c:yMode val="edge"/>
          <c:x val="0.23354349516720366"/>
          <c:y val="3.0710544191166193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plotArea>
      <c:layout>
        <c:manualLayout>
          <c:layoutTarget val="inner"/>
          <c:xMode val="edge"/>
          <c:yMode val="edge"/>
          <c:x val="2.9141570527719689E-2"/>
          <c:y val="9.5980762624527649E-3"/>
          <c:w val="0.96411250233527457"/>
          <c:h val="0.836331295087598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'2022- MUET PERIN'!$C$3</c:f>
              <c:strCache>
                <c:ptCount val="1"/>
                <c:pt idx="0">
                  <c:v>SEM 53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PERIN'!$C$4:$C$57</c:f>
            </c:numRef>
          </c:val>
          <c:extLst>
            <c:ext xmlns:c16="http://schemas.microsoft.com/office/drawing/2014/chart" uri="{C3380CC4-5D6E-409C-BE32-E72D297353CC}">
              <c16:uniqueId val="{00000000-D186-4912-A7ED-4D5502550B70}"/>
            </c:ext>
          </c:extLst>
        </c:ser>
        <c:ser>
          <c:idx val="1"/>
          <c:order val="1"/>
          <c:tx>
            <c:strRef>
              <c:f>'2022- MUET PERIN'!$D$3</c:f>
              <c:strCache>
                <c:ptCount val="1"/>
                <c:pt idx="0">
                  <c:v>SEM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PERIN'!$D$4:$D$57</c:f>
            </c:numRef>
          </c:val>
          <c:extLst>
            <c:ext xmlns:c16="http://schemas.microsoft.com/office/drawing/2014/chart" uri="{C3380CC4-5D6E-409C-BE32-E72D297353CC}">
              <c16:uniqueId val="{00000001-D186-4912-A7ED-4D5502550B70}"/>
            </c:ext>
          </c:extLst>
        </c:ser>
        <c:ser>
          <c:idx val="2"/>
          <c:order val="2"/>
          <c:tx>
            <c:strRef>
              <c:f>'2022- MUET PERIN'!$E$3</c:f>
              <c:strCache>
                <c:ptCount val="1"/>
                <c:pt idx="0">
                  <c:v>SEM 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PERIN'!$E$4:$E$57</c:f>
            </c:numRef>
          </c:val>
          <c:extLst>
            <c:ext xmlns:c16="http://schemas.microsoft.com/office/drawing/2014/chart" uri="{C3380CC4-5D6E-409C-BE32-E72D297353CC}">
              <c16:uniqueId val="{00000002-D186-4912-A7ED-4D5502550B70}"/>
            </c:ext>
          </c:extLst>
        </c:ser>
        <c:ser>
          <c:idx val="3"/>
          <c:order val="3"/>
          <c:tx>
            <c:strRef>
              <c:f>'2022- MUET PERIN'!$F$3</c:f>
              <c:strCache>
                <c:ptCount val="1"/>
                <c:pt idx="0">
                  <c:v>SEM 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PERIN'!$F$4:$F$57</c:f>
            </c:numRef>
          </c:val>
          <c:extLst>
            <c:ext xmlns:c16="http://schemas.microsoft.com/office/drawing/2014/chart" uri="{C3380CC4-5D6E-409C-BE32-E72D297353CC}">
              <c16:uniqueId val="{00000003-D186-4912-A7ED-4D5502550B70}"/>
            </c:ext>
          </c:extLst>
        </c:ser>
        <c:ser>
          <c:idx val="4"/>
          <c:order val="4"/>
          <c:tx>
            <c:strRef>
              <c:f>'2022- MUET PERIN'!$G$3</c:f>
              <c:strCache>
                <c:ptCount val="1"/>
                <c:pt idx="0">
                  <c:v>SEM 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PERIN'!$G$4:$G$57</c:f>
            </c:numRef>
          </c:val>
          <c:extLst>
            <c:ext xmlns:c16="http://schemas.microsoft.com/office/drawing/2014/chart" uri="{C3380CC4-5D6E-409C-BE32-E72D297353CC}">
              <c16:uniqueId val="{00000004-D186-4912-A7ED-4D5502550B70}"/>
            </c:ext>
          </c:extLst>
        </c:ser>
        <c:ser>
          <c:idx val="5"/>
          <c:order val="5"/>
          <c:tx>
            <c:strRef>
              <c:f>'2022- MUET PERIN'!$H$3</c:f>
              <c:strCache>
                <c:ptCount val="1"/>
                <c:pt idx="0">
                  <c:v>SEM 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PERIN'!$H$4:$H$57</c:f>
            </c:numRef>
          </c:val>
          <c:extLst>
            <c:ext xmlns:c16="http://schemas.microsoft.com/office/drawing/2014/chart" uri="{C3380CC4-5D6E-409C-BE32-E72D297353CC}">
              <c16:uniqueId val="{00000005-D186-4912-A7ED-4D5502550B70}"/>
            </c:ext>
          </c:extLst>
        </c:ser>
        <c:ser>
          <c:idx val="6"/>
          <c:order val="6"/>
          <c:tx>
            <c:strRef>
              <c:f>'2022- MUET PERIN'!$I$3</c:f>
              <c:strCache>
                <c:ptCount val="1"/>
                <c:pt idx="0">
                  <c:v>SEM 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PERIN'!$I$4:$I$57</c:f>
            </c:numRef>
          </c:val>
          <c:extLst>
            <c:ext xmlns:c16="http://schemas.microsoft.com/office/drawing/2014/chart" uri="{C3380CC4-5D6E-409C-BE32-E72D297353CC}">
              <c16:uniqueId val="{00000006-D186-4912-A7ED-4D5502550B70}"/>
            </c:ext>
          </c:extLst>
        </c:ser>
        <c:ser>
          <c:idx val="48"/>
          <c:order val="48"/>
          <c:tx>
            <c:strRef>
              <c:f>'2022- MUET PERIN'!$AY$3</c:f>
              <c:strCache>
                <c:ptCount val="1"/>
                <c:pt idx="0">
                  <c:v>SEM 48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PERIN'!$AY$4:$AY$57</c:f>
            </c:numRef>
          </c:val>
          <c:extLst>
            <c:ext xmlns:c16="http://schemas.microsoft.com/office/drawing/2014/chart" uri="{C3380CC4-5D6E-409C-BE32-E72D297353CC}">
              <c16:uniqueId val="{00000007-D186-4912-A7ED-4D5502550B70}"/>
            </c:ext>
          </c:extLst>
        </c:ser>
        <c:ser>
          <c:idx val="49"/>
          <c:order val="49"/>
          <c:tx>
            <c:strRef>
              <c:f>'2022- MUET PERIN'!$AZ$3</c:f>
              <c:strCache>
                <c:ptCount val="1"/>
                <c:pt idx="0">
                  <c:v>SEM 49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2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2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PERIN'!$AZ$4:$AZ$57</c:f>
            </c:numRef>
          </c:val>
          <c:extLst>
            <c:ext xmlns:c16="http://schemas.microsoft.com/office/drawing/2014/chart" uri="{C3380CC4-5D6E-409C-BE32-E72D297353CC}">
              <c16:uniqueId val="{00000008-D186-4912-A7ED-4D5502550B70}"/>
            </c:ext>
          </c:extLst>
        </c:ser>
        <c:ser>
          <c:idx val="50"/>
          <c:order val="50"/>
          <c:tx>
            <c:strRef>
              <c:f>'2022- MUET PERIN'!$BA$3</c:f>
              <c:strCache>
                <c:ptCount val="1"/>
                <c:pt idx="0">
                  <c:v>SEM 50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3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3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PERIN'!$BA$4:$BA$57</c:f>
            </c:numRef>
          </c:val>
          <c:extLst>
            <c:ext xmlns:c16="http://schemas.microsoft.com/office/drawing/2014/chart" uri="{C3380CC4-5D6E-409C-BE32-E72D297353CC}">
              <c16:uniqueId val="{00000009-D186-4912-A7ED-4D5502550B70}"/>
            </c:ext>
          </c:extLst>
        </c:ser>
        <c:ser>
          <c:idx val="51"/>
          <c:order val="51"/>
          <c:tx>
            <c:strRef>
              <c:f>'2022- MUET PERIN'!$BB$3</c:f>
              <c:strCache>
                <c:ptCount val="1"/>
                <c:pt idx="0">
                  <c:v>SEM 51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4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4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PERIN'!$BB$4:$BB$57</c:f>
            </c:numRef>
          </c:val>
          <c:extLst>
            <c:ext xmlns:c16="http://schemas.microsoft.com/office/drawing/2014/chart" uri="{C3380CC4-5D6E-409C-BE32-E72D297353CC}">
              <c16:uniqueId val="{0000000A-D186-4912-A7ED-4D5502550B70}"/>
            </c:ext>
          </c:extLst>
        </c:ser>
        <c:ser>
          <c:idx val="52"/>
          <c:order val="52"/>
          <c:tx>
            <c:strRef>
              <c:f>'2022- MUET PERIN'!$BC$3</c:f>
              <c:strCache>
                <c:ptCount val="1"/>
                <c:pt idx="0">
                  <c:v>SEM 52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5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5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PERIN'!$BC$4:$BC$57</c:f>
            </c:numRef>
          </c:val>
          <c:extLst>
            <c:ext xmlns:c16="http://schemas.microsoft.com/office/drawing/2014/chart" uri="{C3380CC4-5D6E-409C-BE32-E72D297353CC}">
              <c16:uniqueId val="{0000000B-D186-4912-A7ED-4D5502550B70}"/>
            </c:ext>
          </c:extLst>
        </c:ser>
        <c:ser>
          <c:idx val="53"/>
          <c:order val="53"/>
          <c:tx>
            <c:strRef>
              <c:f>'2022- MUET PERIN'!$BD$3</c:f>
              <c:strCache>
                <c:ptCount val="1"/>
                <c:pt idx="0">
                  <c:v>ACUM</c:v>
                </c:pt>
              </c:strCache>
            </c:strRef>
          </c:tx>
          <c:spPr>
            <a:solidFill>
              <a:srgbClr val="80E33D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PERIN'!$BD$4:$BD$57</c:f>
              <c:numCache>
                <c:formatCode>General</c:formatCode>
                <c:ptCount val="5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186-4912-A7ED-4D5502550B70}"/>
            </c:ext>
          </c:extLst>
        </c:ser>
        <c:ser>
          <c:idx val="7"/>
          <c:order val="7"/>
          <c:tx>
            <c:strRef>
              <c:f>'2022- MUET PERIN'!$J$3</c:f>
              <c:strCache>
                <c:ptCount val="1"/>
                <c:pt idx="0">
                  <c:v>SEM 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hade val="51000"/>
                    <a:satMod val="130000"/>
                  </a:schemeClr>
                </a:gs>
                <a:gs pos="80000">
                  <a:schemeClr val="accent2">
                    <a:lumMod val="60000"/>
                    <a:shade val="93000"/>
                    <a:satMod val="130000"/>
                  </a:schemeClr>
                </a:gs>
                <a:gs pos="100000">
                  <a:schemeClr val="accent2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PERIN'!$J$4:$J$57</c:f>
            </c:numRef>
          </c:val>
          <c:extLst>
            <c:ext xmlns:c16="http://schemas.microsoft.com/office/drawing/2014/chart" uri="{C3380CC4-5D6E-409C-BE32-E72D297353CC}">
              <c16:uniqueId val="{0000000D-D186-4912-A7ED-4D5502550B70}"/>
            </c:ext>
          </c:extLst>
        </c:ser>
        <c:ser>
          <c:idx val="8"/>
          <c:order val="8"/>
          <c:tx>
            <c:strRef>
              <c:f>'2022- MUET PERIN'!$K$3</c:f>
              <c:strCache>
                <c:ptCount val="1"/>
                <c:pt idx="0">
                  <c:v>SEM 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hade val="51000"/>
                    <a:satMod val="130000"/>
                  </a:schemeClr>
                </a:gs>
                <a:gs pos="80000">
                  <a:schemeClr val="accent3">
                    <a:lumMod val="60000"/>
                    <a:shade val="93000"/>
                    <a:satMod val="130000"/>
                  </a:schemeClr>
                </a:gs>
                <a:gs pos="100000">
                  <a:schemeClr val="accent3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PERIN'!$K$4:$K$57</c:f>
            </c:numRef>
          </c:val>
          <c:extLst>
            <c:ext xmlns:c16="http://schemas.microsoft.com/office/drawing/2014/chart" uri="{C3380CC4-5D6E-409C-BE32-E72D297353CC}">
              <c16:uniqueId val="{0000000E-D186-4912-A7ED-4D5502550B70}"/>
            </c:ext>
          </c:extLst>
        </c:ser>
        <c:ser>
          <c:idx val="9"/>
          <c:order val="9"/>
          <c:tx>
            <c:strRef>
              <c:f>'2022- MUET PERIN'!$L$3</c:f>
              <c:strCache>
                <c:ptCount val="1"/>
                <c:pt idx="0">
                  <c:v>SEM 9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hade val="51000"/>
                    <a:satMod val="130000"/>
                  </a:schemeClr>
                </a:gs>
                <a:gs pos="80000">
                  <a:schemeClr val="accent4">
                    <a:lumMod val="60000"/>
                    <a:shade val="93000"/>
                    <a:satMod val="130000"/>
                  </a:schemeClr>
                </a:gs>
                <a:gs pos="100000">
                  <a:schemeClr val="accent4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PERIN'!$L$4:$L$57</c:f>
            </c:numRef>
          </c:val>
          <c:extLst>
            <c:ext xmlns:c16="http://schemas.microsoft.com/office/drawing/2014/chart" uri="{C3380CC4-5D6E-409C-BE32-E72D297353CC}">
              <c16:uniqueId val="{0000000F-D186-4912-A7ED-4D5502550B70}"/>
            </c:ext>
          </c:extLst>
        </c:ser>
        <c:ser>
          <c:idx val="10"/>
          <c:order val="10"/>
          <c:tx>
            <c:strRef>
              <c:f>'2022- MUET PERIN'!$M$3</c:f>
              <c:strCache>
                <c:ptCount val="1"/>
                <c:pt idx="0">
                  <c:v>SEM 10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PERIN'!$M$4:$M$57</c:f>
            </c:numRef>
          </c:val>
          <c:extLst>
            <c:ext xmlns:c16="http://schemas.microsoft.com/office/drawing/2014/chart" uri="{C3380CC4-5D6E-409C-BE32-E72D297353CC}">
              <c16:uniqueId val="{00000010-D186-4912-A7ED-4D5502550B70}"/>
            </c:ext>
          </c:extLst>
        </c:ser>
        <c:ser>
          <c:idx val="11"/>
          <c:order val="11"/>
          <c:tx>
            <c:strRef>
              <c:f>'2022- MUET PERIN'!$N$3</c:f>
              <c:strCache>
                <c:ptCount val="1"/>
                <c:pt idx="0">
                  <c:v>SEM 11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PERIN'!$N$4:$N$57</c:f>
            </c:numRef>
          </c:val>
          <c:extLst>
            <c:ext xmlns:c16="http://schemas.microsoft.com/office/drawing/2014/chart" uri="{C3380CC4-5D6E-409C-BE32-E72D297353CC}">
              <c16:uniqueId val="{00000011-D186-4912-A7ED-4D5502550B70}"/>
            </c:ext>
          </c:extLst>
        </c:ser>
        <c:ser>
          <c:idx val="12"/>
          <c:order val="12"/>
          <c:tx>
            <c:strRef>
              <c:f>'2022- MUET PERIN'!$O$3</c:f>
              <c:strCache>
                <c:ptCount val="1"/>
                <c:pt idx="0">
                  <c:v>SEM 12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PERIN'!$O$4:$O$57</c:f>
            </c:numRef>
          </c:val>
          <c:extLst>
            <c:ext xmlns:c16="http://schemas.microsoft.com/office/drawing/2014/chart" uri="{C3380CC4-5D6E-409C-BE32-E72D297353CC}">
              <c16:uniqueId val="{00000012-D186-4912-A7ED-4D5502550B70}"/>
            </c:ext>
          </c:extLst>
        </c:ser>
        <c:ser>
          <c:idx val="13"/>
          <c:order val="13"/>
          <c:tx>
            <c:strRef>
              <c:f>'2022- MUET PERIN'!$P$3</c:f>
              <c:strCache>
                <c:ptCount val="1"/>
                <c:pt idx="0">
                  <c:v>SEM 13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PERIN'!$P$4:$P$57</c:f>
            </c:numRef>
          </c:val>
          <c:extLst>
            <c:ext xmlns:c16="http://schemas.microsoft.com/office/drawing/2014/chart" uri="{C3380CC4-5D6E-409C-BE32-E72D297353CC}">
              <c16:uniqueId val="{00000013-D186-4912-A7ED-4D5502550B70}"/>
            </c:ext>
          </c:extLst>
        </c:ser>
        <c:ser>
          <c:idx val="14"/>
          <c:order val="14"/>
          <c:tx>
            <c:strRef>
              <c:f>'2022- MUET PERIN'!$Q$3</c:f>
              <c:strCache>
                <c:ptCount val="1"/>
                <c:pt idx="0">
                  <c:v>SEM 14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PERIN'!$Q$4:$Q$57</c:f>
            </c:numRef>
          </c:val>
          <c:extLst>
            <c:ext xmlns:c16="http://schemas.microsoft.com/office/drawing/2014/chart" uri="{C3380CC4-5D6E-409C-BE32-E72D297353CC}">
              <c16:uniqueId val="{00000014-D186-4912-A7ED-4D5502550B70}"/>
            </c:ext>
          </c:extLst>
        </c:ser>
        <c:ser>
          <c:idx val="15"/>
          <c:order val="15"/>
          <c:tx>
            <c:strRef>
              <c:f>'2022- MUET PERIN'!$R$3</c:f>
              <c:strCache>
                <c:ptCount val="1"/>
                <c:pt idx="0">
                  <c:v>SEM 15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PERIN'!$R$4:$R$57</c:f>
            </c:numRef>
          </c:val>
          <c:extLst>
            <c:ext xmlns:c16="http://schemas.microsoft.com/office/drawing/2014/chart" uri="{C3380CC4-5D6E-409C-BE32-E72D297353CC}">
              <c16:uniqueId val="{00000015-D186-4912-A7ED-4D5502550B70}"/>
            </c:ext>
          </c:extLst>
        </c:ser>
        <c:ser>
          <c:idx val="16"/>
          <c:order val="16"/>
          <c:tx>
            <c:strRef>
              <c:f>'2022- MUET PERIN'!$S$3</c:f>
              <c:strCache>
                <c:ptCount val="1"/>
                <c:pt idx="0">
                  <c:v>SEM 16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PERIN'!$S$4:$S$57</c:f>
            </c:numRef>
          </c:val>
          <c:extLst>
            <c:ext xmlns:c16="http://schemas.microsoft.com/office/drawing/2014/chart" uri="{C3380CC4-5D6E-409C-BE32-E72D297353CC}">
              <c16:uniqueId val="{00000016-D186-4912-A7ED-4D5502550B70}"/>
            </c:ext>
          </c:extLst>
        </c:ser>
        <c:ser>
          <c:idx val="17"/>
          <c:order val="17"/>
          <c:tx>
            <c:strRef>
              <c:f>'2022- MUET PERIN'!$T$3</c:f>
              <c:strCache>
                <c:ptCount val="1"/>
                <c:pt idx="0">
                  <c:v>SEM 17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PERIN'!$T$4:$T$57</c:f>
            </c:numRef>
          </c:val>
          <c:extLst>
            <c:ext xmlns:c16="http://schemas.microsoft.com/office/drawing/2014/chart" uri="{C3380CC4-5D6E-409C-BE32-E72D297353CC}">
              <c16:uniqueId val="{00000017-D186-4912-A7ED-4D5502550B70}"/>
            </c:ext>
          </c:extLst>
        </c:ser>
        <c:ser>
          <c:idx val="18"/>
          <c:order val="18"/>
          <c:tx>
            <c:strRef>
              <c:f>'2022- MUET PERIN'!$U$3</c:f>
              <c:strCache>
                <c:ptCount val="1"/>
                <c:pt idx="0">
                  <c:v>SEM 18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PERIN'!$U$4:$U$57</c:f>
            </c:numRef>
          </c:val>
          <c:extLst>
            <c:ext xmlns:c16="http://schemas.microsoft.com/office/drawing/2014/chart" uri="{C3380CC4-5D6E-409C-BE32-E72D297353CC}">
              <c16:uniqueId val="{00000018-D186-4912-A7ED-4D5502550B70}"/>
            </c:ext>
          </c:extLst>
        </c:ser>
        <c:ser>
          <c:idx val="19"/>
          <c:order val="19"/>
          <c:tx>
            <c:strRef>
              <c:f>'2022- MUET PERIN'!$V$3</c:f>
              <c:strCache>
                <c:ptCount val="1"/>
                <c:pt idx="0">
                  <c:v>SEM 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PERIN'!$V$4:$V$57</c:f>
            </c:numRef>
          </c:val>
          <c:extLst>
            <c:ext xmlns:c16="http://schemas.microsoft.com/office/drawing/2014/chart" uri="{C3380CC4-5D6E-409C-BE32-E72D297353CC}">
              <c16:uniqueId val="{00000019-D186-4912-A7ED-4D5502550B70}"/>
            </c:ext>
          </c:extLst>
        </c:ser>
        <c:ser>
          <c:idx val="20"/>
          <c:order val="20"/>
          <c:tx>
            <c:strRef>
              <c:f>'2022- MUET PERIN'!$W$3</c:f>
              <c:strCache>
                <c:ptCount val="1"/>
                <c:pt idx="0">
                  <c:v>SEM 20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PERIN'!$W$4:$W$57</c:f>
            </c:numRef>
          </c:val>
          <c:extLst>
            <c:ext xmlns:c16="http://schemas.microsoft.com/office/drawing/2014/chart" uri="{C3380CC4-5D6E-409C-BE32-E72D297353CC}">
              <c16:uniqueId val="{0000001A-D186-4912-A7ED-4D5502550B70}"/>
            </c:ext>
          </c:extLst>
        </c:ser>
        <c:ser>
          <c:idx val="21"/>
          <c:order val="21"/>
          <c:tx>
            <c:strRef>
              <c:f>'2022- MUET PERIN'!$X$3</c:f>
              <c:strCache>
                <c:ptCount val="1"/>
                <c:pt idx="0">
                  <c:v>SEM 21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PERIN'!$X$4:$X$57</c:f>
            </c:numRef>
          </c:val>
          <c:extLst>
            <c:ext xmlns:c16="http://schemas.microsoft.com/office/drawing/2014/chart" uri="{C3380CC4-5D6E-409C-BE32-E72D297353CC}">
              <c16:uniqueId val="{0000001B-D186-4912-A7ED-4D5502550B70}"/>
            </c:ext>
          </c:extLst>
        </c:ser>
        <c:ser>
          <c:idx val="22"/>
          <c:order val="22"/>
          <c:tx>
            <c:strRef>
              <c:f>'2022- MUET PERIN'!$Y$3</c:f>
              <c:strCache>
                <c:ptCount val="1"/>
                <c:pt idx="0">
                  <c:v>SEM 22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PERIN'!$Y$4:$Y$57</c:f>
            </c:numRef>
          </c:val>
          <c:extLst>
            <c:ext xmlns:c16="http://schemas.microsoft.com/office/drawing/2014/chart" uri="{C3380CC4-5D6E-409C-BE32-E72D297353CC}">
              <c16:uniqueId val="{0000001C-D186-4912-A7ED-4D5502550B70}"/>
            </c:ext>
          </c:extLst>
        </c:ser>
        <c:ser>
          <c:idx val="23"/>
          <c:order val="23"/>
          <c:tx>
            <c:strRef>
              <c:f>'2022- MUET PERIN'!$Z$3</c:f>
              <c:strCache>
                <c:ptCount val="1"/>
                <c:pt idx="0">
                  <c:v>SEM 23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PERIN'!$Z$4:$Z$57</c:f>
            </c:numRef>
          </c:val>
          <c:extLst>
            <c:ext xmlns:c16="http://schemas.microsoft.com/office/drawing/2014/chart" uri="{C3380CC4-5D6E-409C-BE32-E72D297353CC}">
              <c16:uniqueId val="{0000001D-D186-4912-A7ED-4D5502550B70}"/>
            </c:ext>
          </c:extLst>
        </c:ser>
        <c:ser>
          <c:idx val="24"/>
          <c:order val="24"/>
          <c:tx>
            <c:strRef>
              <c:f>'2022- MUET PERIN'!$AA$3</c:f>
              <c:strCache>
                <c:ptCount val="1"/>
                <c:pt idx="0">
                  <c:v>SEM 24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PERIN'!$AA$4:$AA$57</c:f>
            </c:numRef>
          </c:val>
          <c:extLst>
            <c:ext xmlns:c16="http://schemas.microsoft.com/office/drawing/2014/chart" uri="{C3380CC4-5D6E-409C-BE32-E72D297353CC}">
              <c16:uniqueId val="{0000001E-D186-4912-A7ED-4D5502550B70}"/>
            </c:ext>
          </c:extLst>
        </c:ser>
        <c:ser>
          <c:idx val="25"/>
          <c:order val="25"/>
          <c:tx>
            <c:strRef>
              <c:f>'2022- MUET PERIN'!$AB$3</c:f>
              <c:strCache>
                <c:ptCount val="1"/>
                <c:pt idx="0">
                  <c:v>SEM 25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2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2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PERIN'!$AB$4:$AB$57</c:f>
            </c:numRef>
          </c:val>
          <c:extLst>
            <c:ext xmlns:c16="http://schemas.microsoft.com/office/drawing/2014/chart" uri="{C3380CC4-5D6E-409C-BE32-E72D297353CC}">
              <c16:uniqueId val="{0000001F-D186-4912-A7ED-4D5502550B70}"/>
            </c:ext>
          </c:extLst>
        </c:ser>
        <c:ser>
          <c:idx val="26"/>
          <c:order val="26"/>
          <c:tx>
            <c:strRef>
              <c:f>'2022- MUET PERIN'!$AC$3</c:f>
              <c:strCache>
                <c:ptCount val="1"/>
                <c:pt idx="0">
                  <c:v>SEM 26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PERIN'!$AC$4:$AC$57</c:f>
            </c:numRef>
          </c:val>
          <c:extLst>
            <c:ext xmlns:c16="http://schemas.microsoft.com/office/drawing/2014/chart" uri="{C3380CC4-5D6E-409C-BE32-E72D297353CC}">
              <c16:uniqueId val="{00000020-D186-4912-A7ED-4D5502550B70}"/>
            </c:ext>
          </c:extLst>
        </c:ser>
        <c:ser>
          <c:idx val="27"/>
          <c:order val="27"/>
          <c:tx>
            <c:strRef>
              <c:f>'2022- MUET PERIN'!$AD$3</c:f>
              <c:strCache>
                <c:ptCount val="1"/>
                <c:pt idx="0">
                  <c:v>SEM 27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4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4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PERIN'!$AD$4:$AD$57</c:f>
            </c:numRef>
          </c:val>
          <c:extLst>
            <c:ext xmlns:c16="http://schemas.microsoft.com/office/drawing/2014/chart" uri="{C3380CC4-5D6E-409C-BE32-E72D297353CC}">
              <c16:uniqueId val="{00000021-D186-4912-A7ED-4D5502550B70}"/>
            </c:ext>
          </c:extLst>
        </c:ser>
        <c:ser>
          <c:idx val="28"/>
          <c:order val="28"/>
          <c:tx>
            <c:strRef>
              <c:f>'2022- MUET PERIN'!$AE$3</c:f>
              <c:strCache>
                <c:ptCount val="1"/>
                <c:pt idx="0">
                  <c:v>SEM 28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PERIN'!$AE$4:$AE$57</c:f>
            </c:numRef>
          </c:val>
          <c:extLst>
            <c:ext xmlns:c16="http://schemas.microsoft.com/office/drawing/2014/chart" uri="{C3380CC4-5D6E-409C-BE32-E72D297353CC}">
              <c16:uniqueId val="{00000022-D186-4912-A7ED-4D5502550B70}"/>
            </c:ext>
          </c:extLst>
        </c:ser>
        <c:ser>
          <c:idx val="29"/>
          <c:order val="29"/>
          <c:tx>
            <c:strRef>
              <c:f>'2022- MUET PERIN'!$AF$3</c:f>
              <c:strCache>
                <c:ptCount val="1"/>
                <c:pt idx="0">
                  <c:v>SEM 29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PERIN'!$AF$4:$AF$57</c:f>
            </c:numRef>
          </c:val>
          <c:extLst>
            <c:ext xmlns:c16="http://schemas.microsoft.com/office/drawing/2014/chart" uri="{C3380CC4-5D6E-409C-BE32-E72D297353CC}">
              <c16:uniqueId val="{00000023-D186-4912-A7ED-4D5502550B70}"/>
            </c:ext>
          </c:extLst>
        </c:ser>
        <c:ser>
          <c:idx val="30"/>
          <c:order val="30"/>
          <c:tx>
            <c:strRef>
              <c:f>'2022- MUET PERIN'!$AG$3</c:f>
              <c:strCache>
                <c:ptCount val="1"/>
                <c:pt idx="0">
                  <c:v>SEM 30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PERIN'!$AG$4:$AG$57</c:f>
            </c:numRef>
          </c:val>
          <c:extLst>
            <c:ext xmlns:c16="http://schemas.microsoft.com/office/drawing/2014/chart" uri="{C3380CC4-5D6E-409C-BE32-E72D297353CC}">
              <c16:uniqueId val="{00000024-D186-4912-A7ED-4D5502550B70}"/>
            </c:ext>
          </c:extLst>
        </c:ser>
        <c:ser>
          <c:idx val="31"/>
          <c:order val="31"/>
          <c:tx>
            <c:strRef>
              <c:f>'2022- MUET PERIN'!$AH$3</c:f>
              <c:strCache>
                <c:ptCount val="1"/>
                <c:pt idx="0">
                  <c:v>SEM 31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PERIN'!$AH$4:$AH$57</c:f>
            </c:numRef>
          </c:val>
          <c:extLst>
            <c:ext xmlns:c16="http://schemas.microsoft.com/office/drawing/2014/chart" uri="{C3380CC4-5D6E-409C-BE32-E72D297353CC}">
              <c16:uniqueId val="{00000025-D186-4912-A7ED-4D5502550B70}"/>
            </c:ext>
          </c:extLst>
        </c:ser>
        <c:ser>
          <c:idx val="32"/>
          <c:order val="32"/>
          <c:tx>
            <c:strRef>
              <c:f>'2022- MUET PERIN'!$AI$3</c:f>
              <c:strCache>
                <c:ptCount val="1"/>
                <c:pt idx="0">
                  <c:v>SEM 32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shade val="51000"/>
                    <a:satMod val="130000"/>
                  </a:schemeClr>
                </a:gs>
                <a:gs pos="80000">
                  <a:schemeClr val="accent3">
                    <a:lumMod val="50000"/>
                    <a:shade val="93000"/>
                    <a:satMod val="130000"/>
                  </a:schemeClr>
                </a:gs>
                <a:gs pos="100000">
                  <a:schemeClr val="accent3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PERIN'!$AI$4:$AI$57</c:f>
            </c:numRef>
          </c:val>
          <c:extLst>
            <c:ext xmlns:c16="http://schemas.microsoft.com/office/drawing/2014/chart" uri="{C3380CC4-5D6E-409C-BE32-E72D297353CC}">
              <c16:uniqueId val="{00000026-D186-4912-A7ED-4D5502550B70}"/>
            </c:ext>
          </c:extLst>
        </c:ser>
        <c:ser>
          <c:idx val="33"/>
          <c:order val="33"/>
          <c:tx>
            <c:strRef>
              <c:f>'2022- MUET PERIN'!$AJ$3</c:f>
              <c:strCache>
                <c:ptCount val="1"/>
                <c:pt idx="0">
                  <c:v>SEM 33</c:v>
                </c:pt>
              </c:strCache>
            </c:strRef>
          </c:tx>
          <c:spPr>
            <a:solidFill>
              <a:srgbClr val="25C6FF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PERIN'!$AJ$4:$AJ$57</c:f>
            </c:numRef>
          </c:val>
          <c:extLst>
            <c:ext xmlns:c16="http://schemas.microsoft.com/office/drawing/2014/chart" uri="{C3380CC4-5D6E-409C-BE32-E72D297353CC}">
              <c16:uniqueId val="{00000027-D186-4912-A7ED-4D5502550B70}"/>
            </c:ext>
          </c:extLst>
        </c:ser>
        <c:ser>
          <c:idx val="34"/>
          <c:order val="34"/>
          <c:tx>
            <c:strRef>
              <c:f>'2022- MUET PERIN'!$AK$3</c:f>
              <c:strCache>
                <c:ptCount val="1"/>
                <c:pt idx="0">
                  <c:v>SEM 34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shade val="51000"/>
                    <a:satMod val="130000"/>
                  </a:schemeClr>
                </a:gs>
                <a:gs pos="80000">
                  <a:schemeClr val="accent5">
                    <a:lumMod val="50000"/>
                    <a:shade val="93000"/>
                    <a:satMod val="130000"/>
                  </a:schemeClr>
                </a:gs>
                <a:gs pos="100000">
                  <a:schemeClr val="accent5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PERIN'!$AK$4:$AK$57</c:f>
            </c:numRef>
          </c:val>
          <c:extLst>
            <c:ext xmlns:c16="http://schemas.microsoft.com/office/drawing/2014/chart" uri="{C3380CC4-5D6E-409C-BE32-E72D297353CC}">
              <c16:uniqueId val="{00000028-D186-4912-A7ED-4D5502550B70}"/>
            </c:ext>
          </c:extLst>
        </c:ser>
        <c:ser>
          <c:idx val="35"/>
          <c:order val="35"/>
          <c:tx>
            <c:strRef>
              <c:f>'2022- MUET PERIN'!$AL$3</c:f>
              <c:strCache>
                <c:ptCount val="1"/>
                <c:pt idx="0">
                  <c:v>SEM 35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50000"/>
                    <a:shade val="51000"/>
                    <a:satMod val="130000"/>
                  </a:schemeClr>
                </a:gs>
                <a:gs pos="80000">
                  <a:schemeClr val="accent6">
                    <a:lumMod val="50000"/>
                    <a:shade val="93000"/>
                    <a:satMod val="130000"/>
                  </a:schemeClr>
                </a:gs>
                <a:gs pos="100000">
                  <a:schemeClr val="accent6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PERIN'!$AL$4:$AL$57</c:f>
            </c:numRef>
          </c:val>
          <c:extLst>
            <c:ext xmlns:c16="http://schemas.microsoft.com/office/drawing/2014/chart" uri="{C3380CC4-5D6E-409C-BE32-E72D297353CC}">
              <c16:uniqueId val="{00000029-D186-4912-A7ED-4D5502550B70}"/>
            </c:ext>
          </c:extLst>
        </c:ser>
        <c:ser>
          <c:idx val="36"/>
          <c:order val="36"/>
          <c:tx>
            <c:strRef>
              <c:f>'2022- MUET PERIN'!$AM$3</c:f>
              <c:strCache>
                <c:ptCount val="1"/>
                <c:pt idx="0">
                  <c:v>SEM 36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1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1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PERIN'!$AM$4:$AM$57</c:f>
            </c:numRef>
          </c:val>
          <c:extLst>
            <c:ext xmlns:c16="http://schemas.microsoft.com/office/drawing/2014/chart" uri="{C3380CC4-5D6E-409C-BE32-E72D297353CC}">
              <c16:uniqueId val="{0000002A-D186-4912-A7ED-4D5502550B70}"/>
            </c:ext>
          </c:extLst>
        </c:ser>
        <c:ser>
          <c:idx val="37"/>
          <c:order val="37"/>
          <c:tx>
            <c:strRef>
              <c:f>'2022- MUET PERIN'!$AN$3</c:f>
              <c:strCache>
                <c:ptCount val="1"/>
                <c:pt idx="0">
                  <c:v>SEM 37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PERIN'!$AN$4:$AN$57</c:f>
            </c:numRef>
          </c:val>
          <c:extLst>
            <c:ext xmlns:c16="http://schemas.microsoft.com/office/drawing/2014/chart" uri="{C3380CC4-5D6E-409C-BE32-E72D297353CC}">
              <c16:uniqueId val="{0000002B-D186-4912-A7ED-4D5502550B70}"/>
            </c:ext>
          </c:extLst>
        </c:ser>
        <c:ser>
          <c:idx val="38"/>
          <c:order val="38"/>
          <c:tx>
            <c:strRef>
              <c:f>'2022- MUET PERIN'!$AO$3</c:f>
              <c:strCache>
                <c:ptCount val="1"/>
                <c:pt idx="0">
                  <c:v>SEM 38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PERIN'!$AO$4:$AO$57</c:f>
            </c:numRef>
          </c:val>
          <c:extLst>
            <c:ext xmlns:c16="http://schemas.microsoft.com/office/drawing/2014/chart" uri="{C3380CC4-5D6E-409C-BE32-E72D297353CC}">
              <c16:uniqueId val="{0000002C-D186-4912-A7ED-4D5502550B70}"/>
            </c:ext>
          </c:extLst>
        </c:ser>
        <c:ser>
          <c:idx val="39"/>
          <c:order val="39"/>
          <c:tx>
            <c:strRef>
              <c:f>'2022- MUET PERIN'!$AP$3</c:f>
              <c:strCache>
                <c:ptCount val="1"/>
                <c:pt idx="0">
                  <c:v>SEM 39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PERIN'!$AP$4:$AP$57</c:f>
            </c:numRef>
          </c:val>
          <c:extLst>
            <c:ext xmlns:c16="http://schemas.microsoft.com/office/drawing/2014/chart" uri="{C3380CC4-5D6E-409C-BE32-E72D297353CC}">
              <c16:uniqueId val="{0000002D-D186-4912-A7ED-4D5502550B70}"/>
            </c:ext>
          </c:extLst>
        </c:ser>
        <c:ser>
          <c:idx val="40"/>
          <c:order val="40"/>
          <c:tx>
            <c:strRef>
              <c:f>'2022- MUET PERIN'!$AQ$3</c:f>
              <c:strCache>
                <c:ptCount val="1"/>
                <c:pt idx="0">
                  <c:v>SEM 40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PERIN'!$AQ$4:$AQ$57</c:f>
            </c:numRef>
          </c:val>
          <c:extLst>
            <c:ext xmlns:c16="http://schemas.microsoft.com/office/drawing/2014/chart" uri="{C3380CC4-5D6E-409C-BE32-E72D297353CC}">
              <c16:uniqueId val="{0000002E-D186-4912-A7ED-4D5502550B70}"/>
            </c:ext>
          </c:extLst>
        </c:ser>
        <c:ser>
          <c:idx val="41"/>
          <c:order val="41"/>
          <c:tx>
            <c:strRef>
              <c:f>'2022- MUET PERIN'!$AR$3</c:f>
              <c:strCache>
                <c:ptCount val="1"/>
                <c:pt idx="0">
                  <c:v>SEM 41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PERIN'!$AR$4:$AR$57</c:f>
            </c:numRef>
          </c:val>
          <c:extLst>
            <c:ext xmlns:c16="http://schemas.microsoft.com/office/drawing/2014/chart" uri="{C3380CC4-5D6E-409C-BE32-E72D297353CC}">
              <c16:uniqueId val="{0000002F-D186-4912-A7ED-4D5502550B70}"/>
            </c:ext>
          </c:extLst>
        </c:ser>
        <c:ser>
          <c:idx val="42"/>
          <c:order val="42"/>
          <c:tx>
            <c:strRef>
              <c:f>'2022- MUET PERIN'!$AS$3</c:f>
              <c:strCache>
                <c:ptCount val="1"/>
                <c:pt idx="0">
                  <c:v>SEM 42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shade val="51000"/>
                    <a:satMod val="130000"/>
                  </a:schemeClr>
                </a:gs>
                <a:gs pos="80000">
                  <a:schemeClr val="accent1">
                    <a:lumMod val="70000"/>
                    <a:shade val="93000"/>
                    <a:satMod val="130000"/>
                  </a:schemeClr>
                </a:gs>
                <a:gs pos="100000">
                  <a:schemeClr val="accent1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PERIN'!$AS$4:$AS$57</c:f>
            </c:numRef>
          </c:val>
          <c:extLst>
            <c:ext xmlns:c16="http://schemas.microsoft.com/office/drawing/2014/chart" uri="{C3380CC4-5D6E-409C-BE32-E72D297353CC}">
              <c16:uniqueId val="{00000030-D186-4912-A7ED-4D5502550B70}"/>
            </c:ext>
          </c:extLst>
        </c:ser>
        <c:ser>
          <c:idx val="43"/>
          <c:order val="43"/>
          <c:tx>
            <c:strRef>
              <c:f>'2022- MUET PERIN'!$AT$3</c:f>
              <c:strCache>
                <c:ptCount val="1"/>
                <c:pt idx="0">
                  <c:v>SEM 43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PERIN'!$AT$4:$AT$57</c:f>
            </c:numRef>
          </c:val>
          <c:extLst>
            <c:ext xmlns:c16="http://schemas.microsoft.com/office/drawing/2014/chart" uri="{C3380CC4-5D6E-409C-BE32-E72D297353CC}">
              <c16:uniqueId val="{00000031-D186-4912-A7ED-4D5502550B70}"/>
            </c:ext>
          </c:extLst>
        </c:ser>
        <c:ser>
          <c:idx val="44"/>
          <c:order val="44"/>
          <c:tx>
            <c:strRef>
              <c:f>'2022- MUET PERIN'!$AU$3</c:f>
              <c:strCache>
                <c:ptCount val="1"/>
                <c:pt idx="0">
                  <c:v>SEM 44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PERIN'!$AU$4:$AU$57</c:f>
            </c:numRef>
          </c:val>
          <c:extLst>
            <c:ext xmlns:c16="http://schemas.microsoft.com/office/drawing/2014/chart" uri="{C3380CC4-5D6E-409C-BE32-E72D297353CC}">
              <c16:uniqueId val="{00000032-D186-4912-A7ED-4D5502550B70}"/>
            </c:ext>
          </c:extLst>
        </c:ser>
        <c:ser>
          <c:idx val="45"/>
          <c:order val="45"/>
          <c:tx>
            <c:strRef>
              <c:f>'2022- MUET PERIN'!$AV$3</c:f>
              <c:strCache>
                <c:ptCount val="1"/>
                <c:pt idx="0">
                  <c:v>SEM 45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PERIN'!$AV$4:$AV$57</c:f>
            </c:numRef>
          </c:val>
          <c:extLst>
            <c:ext xmlns:c16="http://schemas.microsoft.com/office/drawing/2014/chart" uri="{C3380CC4-5D6E-409C-BE32-E72D297353CC}">
              <c16:uniqueId val="{00000033-D186-4912-A7ED-4D5502550B70}"/>
            </c:ext>
          </c:extLst>
        </c:ser>
        <c:ser>
          <c:idx val="46"/>
          <c:order val="46"/>
          <c:tx>
            <c:strRef>
              <c:f>'2022- MUET PERIN'!$AW$3</c:f>
              <c:strCache>
                <c:ptCount val="1"/>
                <c:pt idx="0">
                  <c:v>SEM 46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PERIN'!$AW$4:$AW$57</c:f>
            </c:numRef>
          </c:val>
          <c:extLst>
            <c:ext xmlns:c16="http://schemas.microsoft.com/office/drawing/2014/chart" uri="{C3380CC4-5D6E-409C-BE32-E72D297353CC}">
              <c16:uniqueId val="{00000034-D186-4912-A7ED-4D5502550B70}"/>
            </c:ext>
          </c:extLst>
        </c:ser>
        <c:ser>
          <c:idx val="47"/>
          <c:order val="47"/>
          <c:tx>
            <c:strRef>
              <c:f>'2022- MUET PERIN'!$AX$3</c:f>
              <c:strCache>
                <c:ptCount val="1"/>
                <c:pt idx="0">
                  <c:v>SEM 47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MUET PERIN'!$B$4:$B$57</c:f>
              <c:strCache>
                <c:ptCount val="54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MOQUEGUA</c:v>
                </c:pt>
                <c:pt idx="30">
                  <c:v>PAUCARPATA</c:v>
                </c:pt>
                <c:pt idx="31">
                  <c:v>POCSI</c:v>
                </c:pt>
                <c:pt idx="32">
                  <c:v>POLOBAYA</c:v>
                </c:pt>
                <c:pt idx="33">
                  <c:v>QUEQUEÑA</c:v>
                </c:pt>
                <c:pt idx="34">
                  <c:v>SABANDIA</c:v>
                </c:pt>
                <c:pt idx="35">
                  <c:v>SACHACA</c:v>
                </c:pt>
                <c:pt idx="36">
                  <c:v>SAN ANTONIO DE CHUCA</c:v>
                </c:pt>
                <c:pt idx="37">
                  <c:v>SAN JUAN DE SIGUAS</c:v>
                </c:pt>
                <c:pt idx="38">
                  <c:v>SAN JUAN DE TARUCANI</c:v>
                </c:pt>
                <c:pt idx="39">
                  <c:v>SANTA ISABEL DE SIGUAS</c:v>
                </c:pt>
                <c:pt idx="40">
                  <c:v>SANTA RITA DE SIGUAS</c:v>
                </c:pt>
                <c:pt idx="41">
                  <c:v>SIBAYO</c:v>
                </c:pt>
                <c:pt idx="42">
                  <c:v>SOCABAYA</c:v>
                </c:pt>
                <c:pt idx="43">
                  <c:v>TAPAY</c:v>
                </c:pt>
                <c:pt idx="44">
                  <c:v>TIABAYA</c:v>
                </c:pt>
                <c:pt idx="45">
                  <c:v>TIS CO</c:v>
                </c:pt>
                <c:pt idx="46">
                  <c:v>TUTI</c:v>
                </c:pt>
                <c:pt idx="47">
                  <c:v>UCHUMAYO</c:v>
                </c:pt>
                <c:pt idx="48">
                  <c:v>VITOR</c:v>
                </c:pt>
                <c:pt idx="49">
                  <c:v>YANAHUARA</c:v>
                </c:pt>
                <c:pt idx="50">
                  <c:v>YANQUE</c:v>
                </c:pt>
                <c:pt idx="51">
                  <c:v>YARABAMBA</c:v>
                </c:pt>
                <c:pt idx="52">
                  <c:v>YURA</c:v>
                </c:pt>
                <c:pt idx="53">
                  <c:v>YURAMAYO</c:v>
                </c:pt>
              </c:strCache>
            </c:strRef>
          </c:cat>
          <c:val>
            <c:numRef>
              <c:f>'2022- MUET PERIN'!$AX$4:$AX$57</c:f>
            </c:numRef>
          </c:val>
          <c:extLst>
            <c:ext xmlns:c16="http://schemas.microsoft.com/office/drawing/2014/chart" uri="{C3380CC4-5D6E-409C-BE32-E72D297353CC}">
              <c16:uniqueId val="{00000035-D186-4912-A7ED-4D5502550B7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791102280"/>
        <c:axId val="1791102608"/>
      </c:barChart>
      <c:catAx>
        <c:axId val="1791102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791102608"/>
        <c:crosses val="autoZero"/>
        <c:auto val="1"/>
        <c:lblAlgn val="ctr"/>
        <c:lblOffset val="100"/>
        <c:noMultiLvlLbl val="0"/>
      </c:catAx>
      <c:valAx>
        <c:axId val="179110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791102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81363546126933"/>
          <c:y val="0.93030323145773497"/>
          <c:w val="0.1702492983475424"/>
          <c:h val="5.63151912863102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19050" cap="flat" cmpd="sng" algn="ctr">
      <a:solidFill>
        <a:srgbClr val="00B050"/>
      </a:solidFill>
      <a:round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  <c:userShapes r:id="rId4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E" sz="2000"/>
              <a:t>VIOLENCIA FAM RSAC-2022</a:t>
            </a:r>
          </a:p>
        </c:rich>
      </c:tx>
      <c:layout>
        <c:manualLayout>
          <c:xMode val="edge"/>
          <c:yMode val="edge"/>
          <c:x val="0.30398375590326027"/>
          <c:y val="2.9693650476285945E-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plotArea>
      <c:layout>
        <c:manualLayout>
          <c:layoutTarget val="inner"/>
          <c:xMode val="edge"/>
          <c:yMode val="edge"/>
          <c:x val="5.9995610688065623E-2"/>
          <c:y val="1.2368318772857104E-2"/>
          <c:w val="0.97206700502237653"/>
          <c:h val="0.85232173403816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'2022- VIOLEN FAM'!$C$3</c:f>
              <c:strCache>
                <c:ptCount val="1"/>
                <c:pt idx="0">
                  <c:v>SEM 53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FAM'!$C$4:$C$59</c:f>
            </c:numRef>
          </c:val>
          <c:extLst>
            <c:ext xmlns:c16="http://schemas.microsoft.com/office/drawing/2014/chart" uri="{C3380CC4-5D6E-409C-BE32-E72D297353CC}">
              <c16:uniqueId val="{00000000-E681-436F-9860-857B380A5240}"/>
            </c:ext>
          </c:extLst>
        </c:ser>
        <c:ser>
          <c:idx val="1"/>
          <c:order val="1"/>
          <c:tx>
            <c:strRef>
              <c:f>'2022- VIOLEN FAM'!$D$3</c:f>
              <c:strCache>
                <c:ptCount val="1"/>
                <c:pt idx="0">
                  <c:v>SEM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FAM'!$D$4:$D$59</c:f>
            </c:numRef>
          </c:val>
          <c:extLst>
            <c:ext xmlns:c16="http://schemas.microsoft.com/office/drawing/2014/chart" uri="{C3380CC4-5D6E-409C-BE32-E72D297353CC}">
              <c16:uniqueId val="{00000001-E681-436F-9860-857B380A5240}"/>
            </c:ext>
          </c:extLst>
        </c:ser>
        <c:ser>
          <c:idx val="2"/>
          <c:order val="2"/>
          <c:tx>
            <c:strRef>
              <c:f>'2022- VIOLEN FAM'!$E$3</c:f>
              <c:strCache>
                <c:ptCount val="1"/>
                <c:pt idx="0">
                  <c:v>SEM 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FAM'!$E$4:$E$59</c:f>
            </c:numRef>
          </c:val>
          <c:extLst>
            <c:ext xmlns:c16="http://schemas.microsoft.com/office/drawing/2014/chart" uri="{C3380CC4-5D6E-409C-BE32-E72D297353CC}">
              <c16:uniqueId val="{00000002-E681-436F-9860-857B380A5240}"/>
            </c:ext>
          </c:extLst>
        </c:ser>
        <c:ser>
          <c:idx val="3"/>
          <c:order val="3"/>
          <c:tx>
            <c:strRef>
              <c:f>'2022- VIOLEN FAM'!$F$3</c:f>
              <c:strCache>
                <c:ptCount val="1"/>
                <c:pt idx="0">
                  <c:v>SEM 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FAM'!$F$4:$F$59</c:f>
              <c:numCache>
                <c:formatCode>General</c:formatCode>
                <c:ptCount val="56"/>
                <c:pt idx="27">
                  <c:v>2</c:v>
                </c:pt>
                <c:pt idx="32">
                  <c:v>13</c:v>
                </c:pt>
                <c:pt idx="5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681-436F-9860-857B380A5240}"/>
            </c:ext>
          </c:extLst>
        </c:ser>
        <c:ser>
          <c:idx val="4"/>
          <c:order val="4"/>
          <c:tx>
            <c:strRef>
              <c:f>'2022- VIOLEN FAM'!$G$3</c:f>
              <c:strCache>
                <c:ptCount val="1"/>
                <c:pt idx="0">
                  <c:v>SEM 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FAM'!$G$4:$G$59</c:f>
            </c:numRef>
          </c:val>
          <c:extLst>
            <c:ext xmlns:c16="http://schemas.microsoft.com/office/drawing/2014/chart" uri="{C3380CC4-5D6E-409C-BE32-E72D297353CC}">
              <c16:uniqueId val="{00000004-E681-436F-9860-857B380A5240}"/>
            </c:ext>
          </c:extLst>
        </c:ser>
        <c:ser>
          <c:idx val="5"/>
          <c:order val="5"/>
          <c:tx>
            <c:strRef>
              <c:f>'2022- VIOLEN FAM'!$H$3</c:f>
              <c:strCache>
                <c:ptCount val="1"/>
                <c:pt idx="0">
                  <c:v>SEM 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FAM'!$H$4:$H$59</c:f>
            </c:numRef>
          </c:val>
          <c:extLst>
            <c:ext xmlns:c16="http://schemas.microsoft.com/office/drawing/2014/chart" uri="{C3380CC4-5D6E-409C-BE32-E72D297353CC}">
              <c16:uniqueId val="{00000005-E681-436F-9860-857B380A5240}"/>
            </c:ext>
          </c:extLst>
        </c:ser>
        <c:ser>
          <c:idx val="6"/>
          <c:order val="6"/>
          <c:tx>
            <c:strRef>
              <c:f>'2022- VIOLEN FAM'!$I$3</c:f>
              <c:strCache>
                <c:ptCount val="1"/>
                <c:pt idx="0">
                  <c:v>SEM 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FAM'!$I$4:$I$59</c:f>
            </c:numRef>
          </c:val>
          <c:extLst>
            <c:ext xmlns:c16="http://schemas.microsoft.com/office/drawing/2014/chart" uri="{C3380CC4-5D6E-409C-BE32-E72D297353CC}">
              <c16:uniqueId val="{00000006-E681-436F-9860-857B380A5240}"/>
            </c:ext>
          </c:extLst>
        </c:ser>
        <c:ser>
          <c:idx val="48"/>
          <c:order val="48"/>
          <c:tx>
            <c:strRef>
              <c:f>'2022- VIOLEN FAM'!$AY$3</c:f>
              <c:strCache>
                <c:ptCount val="1"/>
                <c:pt idx="0">
                  <c:v>SEM 48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FAM'!$AY$4:$AY$59</c:f>
            </c:numRef>
          </c:val>
          <c:extLst>
            <c:ext xmlns:c16="http://schemas.microsoft.com/office/drawing/2014/chart" uri="{C3380CC4-5D6E-409C-BE32-E72D297353CC}">
              <c16:uniqueId val="{00000007-E681-436F-9860-857B380A5240}"/>
            </c:ext>
          </c:extLst>
        </c:ser>
        <c:ser>
          <c:idx val="49"/>
          <c:order val="49"/>
          <c:tx>
            <c:strRef>
              <c:f>'2022- VIOLEN FAM'!$AZ$3</c:f>
              <c:strCache>
                <c:ptCount val="1"/>
                <c:pt idx="0">
                  <c:v>SEM 49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2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2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FAM'!$AZ$4:$AZ$59</c:f>
            </c:numRef>
          </c:val>
          <c:extLst>
            <c:ext xmlns:c16="http://schemas.microsoft.com/office/drawing/2014/chart" uri="{C3380CC4-5D6E-409C-BE32-E72D297353CC}">
              <c16:uniqueId val="{00000008-E681-436F-9860-857B380A5240}"/>
            </c:ext>
          </c:extLst>
        </c:ser>
        <c:ser>
          <c:idx val="50"/>
          <c:order val="50"/>
          <c:tx>
            <c:strRef>
              <c:f>'2022- VIOLEN FAM'!$BA$3</c:f>
              <c:strCache>
                <c:ptCount val="1"/>
                <c:pt idx="0">
                  <c:v>SEM 50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3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3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FAM'!$BA$4:$BA$59</c:f>
            </c:numRef>
          </c:val>
          <c:extLst>
            <c:ext xmlns:c16="http://schemas.microsoft.com/office/drawing/2014/chart" uri="{C3380CC4-5D6E-409C-BE32-E72D297353CC}">
              <c16:uniqueId val="{00000009-E681-436F-9860-857B380A5240}"/>
            </c:ext>
          </c:extLst>
        </c:ser>
        <c:ser>
          <c:idx val="51"/>
          <c:order val="51"/>
          <c:tx>
            <c:strRef>
              <c:f>'2022- VIOLEN FAM'!$BB$3</c:f>
              <c:strCache>
                <c:ptCount val="1"/>
                <c:pt idx="0">
                  <c:v>SEM 51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4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4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FAM'!$BB$4:$BB$59</c:f>
            </c:numRef>
          </c:val>
          <c:extLst>
            <c:ext xmlns:c16="http://schemas.microsoft.com/office/drawing/2014/chart" uri="{C3380CC4-5D6E-409C-BE32-E72D297353CC}">
              <c16:uniqueId val="{0000000A-E681-436F-9860-857B380A5240}"/>
            </c:ext>
          </c:extLst>
        </c:ser>
        <c:ser>
          <c:idx val="52"/>
          <c:order val="52"/>
          <c:tx>
            <c:strRef>
              <c:f>'2022- VIOLEN FAM'!$BC$3</c:f>
              <c:strCache>
                <c:ptCount val="1"/>
                <c:pt idx="0">
                  <c:v>SEM 52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5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5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FAM'!$BC$4:$BC$59</c:f>
            </c:numRef>
          </c:val>
          <c:extLst>
            <c:ext xmlns:c16="http://schemas.microsoft.com/office/drawing/2014/chart" uri="{C3380CC4-5D6E-409C-BE32-E72D297353CC}">
              <c16:uniqueId val="{0000000B-E681-436F-9860-857B380A5240}"/>
            </c:ext>
          </c:extLst>
        </c:ser>
        <c:ser>
          <c:idx val="53"/>
          <c:order val="53"/>
          <c:tx>
            <c:strRef>
              <c:f>'2022- VIOLEN FAM'!$BD$3</c:f>
              <c:strCache>
                <c:ptCount val="1"/>
                <c:pt idx="0">
                  <c:v>ACUM</c:v>
                </c:pt>
              </c:strCache>
            </c:strRef>
          </c:tx>
          <c:spPr>
            <a:solidFill>
              <a:srgbClr val="80E33D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FAM'!$BD$4:$BD$59</c:f>
              <c:numCache>
                <c:formatCode>General</c:formatCode>
                <c:ptCount val="5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7</c:v>
                </c:pt>
                <c:pt idx="28">
                  <c:v>1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14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1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681-436F-9860-857B380A5240}"/>
            </c:ext>
          </c:extLst>
        </c:ser>
        <c:ser>
          <c:idx val="7"/>
          <c:order val="7"/>
          <c:tx>
            <c:strRef>
              <c:f>'2022- VIOLEN FAM'!$J$3</c:f>
              <c:strCache>
                <c:ptCount val="1"/>
                <c:pt idx="0">
                  <c:v>SEM 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hade val="51000"/>
                    <a:satMod val="130000"/>
                  </a:schemeClr>
                </a:gs>
                <a:gs pos="80000">
                  <a:schemeClr val="accent2">
                    <a:lumMod val="60000"/>
                    <a:shade val="93000"/>
                    <a:satMod val="130000"/>
                  </a:schemeClr>
                </a:gs>
                <a:gs pos="100000">
                  <a:schemeClr val="accent2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FAM'!$J$4:$J$59</c:f>
            </c:numRef>
          </c:val>
          <c:extLst>
            <c:ext xmlns:c16="http://schemas.microsoft.com/office/drawing/2014/chart" uri="{C3380CC4-5D6E-409C-BE32-E72D297353CC}">
              <c16:uniqueId val="{0000000D-E681-436F-9860-857B380A5240}"/>
            </c:ext>
          </c:extLst>
        </c:ser>
        <c:ser>
          <c:idx val="8"/>
          <c:order val="8"/>
          <c:tx>
            <c:strRef>
              <c:f>'2022- VIOLEN FAM'!$K$3</c:f>
              <c:strCache>
                <c:ptCount val="1"/>
                <c:pt idx="0">
                  <c:v>SEM 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hade val="51000"/>
                    <a:satMod val="130000"/>
                  </a:schemeClr>
                </a:gs>
                <a:gs pos="80000">
                  <a:schemeClr val="accent3">
                    <a:lumMod val="60000"/>
                    <a:shade val="93000"/>
                    <a:satMod val="130000"/>
                  </a:schemeClr>
                </a:gs>
                <a:gs pos="100000">
                  <a:schemeClr val="accent3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FAM'!$K$4:$K$59</c:f>
            </c:numRef>
          </c:val>
          <c:extLst>
            <c:ext xmlns:c16="http://schemas.microsoft.com/office/drawing/2014/chart" uri="{C3380CC4-5D6E-409C-BE32-E72D297353CC}">
              <c16:uniqueId val="{0000000E-E681-436F-9860-857B380A5240}"/>
            </c:ext>
          </c:extLst>
        </c:ser>
        <c:ser>
          <c:idx val="9"/>
          <c:order val="9"/>
          <c:tx>
            <c:strRef>
              <c:f>'2022- VIOLEN FAM'!$L$3</c:f>
              <c:strCache>
                <c:ptCount val="1"/>
                <c:pt idx="0">
                  <c:v>SEM 9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hade val="51000"/>
                    <a:satMod val="130000"/>
                  </a:schemeClr>
                </a:gs>
                <a:gs pos="80000">
                  <a:schemeClr val="accent4">
                    <a:lumMod val="60000"/>
                    <a:shade val="93000"/>
                    <a:satMod val="130000"/>
                  </a:schemeClr>
                </a:gs>
                <a:gs pos="100000">
                  <a:schemeClr val="accent4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FAM'!$L$4:$L$59</c:f>
            </c:numRef>
          </c:val>
          <c:extLst>
            <c:ext xmlns:c16="http://schemas.microsoft.com/office/drawing/2014/chart" uri="{C3380CC4-5D6E-409C-BE32-E72D297353CC}">
              <c16:uniqueId val="{0000000F-E681-436F-9860-857B380A5240}"/>
            </c:ext>
          </c:extLst>
        </c:ser>
        <c:ser>
          <c:idx val="10"/>
          <c:order val="10"/>
          <c:tx>
            <c:strRef>
              <c:f>'2022- VIOLEN FAM'!$M$3</c:f>
              <c:strCache>
                <c:ptCount val="1"/>
                <c:pt idx="0">
                  <c:v>SEM 10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FAM'!$M$4:$M$59</c:f>
            </c:numRef>
          </c:val>
          <c:extLst>
            <c:ext xmlns:c16="http://schemas.microsoft.com/office/drawing/2014/chart" uri="{C3380CC4-5D6E-409C-BE32-E72D297353CC}">
              <c16:uniqueId val="{00000010-E681-436F-9860-857B380A5240}"/>
            </c:ext>
          </c:extLst>
        </c:ser>
        <c:ser>
          <c:idx val="11"/>
          <c:order val="11"/>
          <c:tx>
            <c:strRef>
              <c:f>'2022- VIOLEN FAM'!$N$3</c:f>
              <c:strCache>
                <c:ptCount val="1"/>
                <c:pt idx="0">
                  <c:v>SEM 11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FAM'!$N$4:$N$59</c:f>
            </c:numRef>
          </c:val>
          <c:extLst>
            <c:ext xmlns:c16="http://schemas.microsoft.com/office/drawing/2014/chart" uri="{C3380CC4-5D6E-409C-BE32-E72D297353CC}">
              <c16:uniqueId val="{00000011-E681-436F-9860-857B380A5240}"/>
            </c:ext>
          </c:extLst>
        </c:ser>
        <c:ser>
          <c:idx val="12"/>
          <c:order val="12"/>
          <c:tx>
            <c:strRef>
              <c:f>'2022- VIOLEN FAM'!$O$3</c:f>
              <c:strCache>
                <c:ptCount val="1"/>
                <c:pt idx="0">
                  <c:v>SEM 12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FAM'!$O$4:$O$59</c:f>
            </c:numRef>
          </c:val>
          <c:extLst>
            <c:ext xmlns:c16="http://schemas.microsoft.com/office/drawing/2014/chart" uri="{C3380CC4-5D6E-409C-BE32-E72D297353CC}">
              <c16:uniqueId val="{00000012-E681-436F-9860-857B380A5240}"/>
            </c:ext>
          </c:extLst>
        </c:ser>
        <c:ser>
          <c:idx val="13"/>
          <c:order val="13"/>
          <c:tx>
            <c:strRef>
              <c:f>'2022- VIOLEN FAM'!$P$3</c:f>
              <c:strCache>
                <c:ptCount val="1"/>
                <c:pt idx="0">
                  <c:v>SEM 13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FAM'!$P$4:$P$59</c:f>
            </c:numRef>
          </c:val>
          <c:extLst>
            <c:ext xmlns:c16="http://schemas.microsoft.com/office/drawing/2014/chart" uri="{C3380CC4-5D6E-409C-BE32-E72D297353CC}">
              <c16:uniqueId val="{00000013-E681-436F-9860-857B380A5240}"/>
            </c:ext>
          </c:extLst>
        </c:ser>
        <c:ser>
          <c:idx val="14"/>
          <c:order val="14"/>
          <c:tx>
            <c:strRef>
              <c:f>'2022- VIOLEN FAM'!$Q$3</c:f>
              <c:strCache>
                <c:ptCount val="1"/>
                <c:pt idx="0">
                  <c:v>SEM 14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FAM'!$Q$4:$Q$59</c:f>
            </c:numRef>
          </c:val>
          <c:extLst>
            <c:ext xmlns:c16="http://schemas.microsoft.com/office/drawing/2014/chart" uri="{C3380CC4-5D6E-409C-BE32-E72D297353CC}">
              <c16:uniqueId val="{00000014-E681-436F-9860-857B380A5240}"/>
            </c:ext>
          </c:extLst>
        </c:ser>
        <c:ser>
          <c:idx val="15"/>
          <c:order val="15"/>
          <c:tx>
            <c:strRef>
              <c:f>'2022- VIOLEN FAM'!$R$3</c:f>
              <c:strCache>
                <c:ptCount val="1"/>
                <c:pt idx="0">
                  <c:v>SEM 15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FAM'!$R$4:$R$59</c:f>
            </c:numRef>
          </c:val>
          <c:extLst>
            <c:ext xmlns:c16="http://schemas.microsoft.com/office/drawing/2014/chart" uri="{C3380CC4-5D6E-409C-BE32-E72D297353CC}">
              <c16:uniqueId val="{00000015-E681-436F-9860-857B380A5240}"/>
            </c:ext>
          </c:extLst>
        </c:ser>
        <c:ser>
          <c:idx val="16"/>
          <c:order val="16"/>
          <c:tx>
            <c:strRef>
              <c:f>'2022- VIOLEN FAM'!$S$3</c:f>
              <c:strCache>
                <c:ptCount val="1"/>
                <c:pt idx="0">
                  <c:v>SEM 16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FAM'!$S$4:$S$59</c:f>
            </c:numRef>
          </c:val>
          <c:extLst>
            <c:ext xmlns:c16="http://schemas.microsoft.com/office/drawing/2014/chart" uri="{C3380CC4-5D6E-409C-BE32-E72D297353CC}">
              <c16:uniqueId val="{00000016-E681-436F-9860-857B380A5240}"/>
            </c:ext>
          </c:extLst>
        </c:ser>
        <c:ser>
          <c:idx val="17"/>
          <c:order val="17"/>
          <c:tx>
            <c:strRef>
              <c:f>'2022- VIOLEN FAM'!$T$3</c:f>
              <c:strCache>
                <c:ptCount val="1"/>
                <c:pt idx="0">
                  <c:v>SEM 17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FAM'!$T$4:$T$59</c:f>
            </c:numRef>
          </c:val>
          <c:extLst>
            <c:ext xmlns:c16="http://schemas.microsoft.com/office/drawing/2014/chart" uri="{C3380CC4-5D6E-409C-BE32-E72D297353CC}">
              <c16:uniqueId val="{00000017-E681-436F-9860-857B380A5240}"/>
            </c:ext>
          </c:extLst>
        </c:ser>
        <c:ser>
          <c:idx val="18"/>
          <c:order val="18"/>
          <c:tx>
            <c:strRef>
              <c:f>'2022- VIOLEN FAM'!$U$3</c:f>
              <c:strCache>
                <c:ptCount val="1"/>
                <c:pt idx="0">
                  <c:v>SEM 18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FAM'!$U$4:$U$59</c:f>
            </c:numRef>
          </c:val>
          <c:extLst>
            <c:ext xmlns:c16="http://schemas.microsoft.com/office/drawing/2014/chart" uri="{C3380CC4-5D6E-409C-BE32-E72D297353CC}">
              <c16:uniqueId val="{00000018-E681-436F-9860-857B380A5240}"/>
            </c:ext>
          </c:extLst>
        </c:ser>
        <c:ser>
          <c:idx val="19"/>
          <c:order val="19"/>
          <c:tx>
            <c:strRef>
              <c:f>'2022- VIOLEN FAM'!$V$3</c:f>
              <c:strCache>
                <c:ptCount val="1"/>
                <c:pt idx="0">
                  <c:v>SEM 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FAM'!$V$4:$V$59</c:f>
            </c:numRef>
          </c:val>
          <c:extLst>
            <c:ext xmlns:c16="http://schemas.microsoft.com/office/drawing/2014/chart" uri="{C3380CC4-5D6E-409C-BE32-E72D297353CC}">
              <c16:uniqueId val="{00000019-E681-436F-9860-857B380A5240}"/>
            </c:ext>
          </c:extLst>
        </c:ser>
        <c:ser>
          <c:idx val="20"/>
          <c:order val="20"/>
          <c:tx>
            <c:strRef>
              <c:f>'2022- VIOLEN FAM'!$W$3</c:f>
              <c:strCache>
                <c:ptCount val="1"/>
                <c:pt idx="0">
                  <c:v>SEM 20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FAM'!$W$4:$W$59</c:f>
            </c:numRef>
          </c:val>
          <c:extLst>
            <c:ext xmlns:c16="http://schemas.microsoft.com/office/drawing/2014/chart" uri="{C3380CC4-5D6E-409C-BE32-E72D297353CC}">
              <c16:uniqueId val="{0000001A-E681-436F-9860-857B380A5240}"/>
            </c:ext>
          </c:extLst>
        </c:ser>
        <c:ser>
          <c:idx val="21"/>
          <c:order val="21"/>
          <c:tx>
            <c:strRef>
              <c:f>'2022- VIOLEN FAM'!$X$3</c:f>
              <c:strCache>
                <c:ptCount val="1"/>
                <c:pt idx="0">
                  <c:v>SEM 21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B-E681-436F-9860-857B380A524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FAM'!$X$4:$X$59</c:f>
            </c:numRef>
          </c:val>
          <c:extLst>
            <c:ext xmlns:c16="http://schemas.microsoft.com/office/drawing/2014/chart" uri="{C3380CC4-5D6E-409C-BE32-E72D297353CC}">
              <c16:uniqueId val="{0000001C-E681-436F-9860-857B380A5240}"/>
            </c:ext>
          </c:extLst>
        </c:ser>
        <c:ser>
          <c:idx val="22"/>
          <c:order val="22"/>
          <c:tx>
            <c:strRef>
              <c:f>'2022- VIOLEN FAM'!$Y$3</c:f>
              <c:strCache>
                <c:ptCount val="1"/>
                <c:pt idx="0">
                  <c:v>SEM 22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FAM'!$Y$4:$Y$59</c:f>
            </c:numRef>
          </c:val>
          <c:extLst>
            <c:ext xmlns:c16="http://schemas.microsoft.com/office/drawing/2014/chart" uri="{C3380CC4-5D6E-409C-BE32-E72D297353CC}">
              <c16:uniqueId val="{0000001D-E681-436F-9860-857B380A5240}"/>
            </c:ext>
          </c:extLst>
        </c:ser>
        <c:ser>
          <c:idx val="23"/>
          <c:order val="23"/>
          <c:tx>
            <c:strRef>
              <c:f>'2022- VIOLEN FAM'!$Z$3</c:f>
              <c:strCache>
                <c:ptCount val="1"/>
                <c:pt idx="0">
                  <c:v>SEM 23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FAM'!$Z$4:$Z$59</c:f>
            </c:numRef>
          </c:val>
          <c:extLst>
            <c:ext xmlns:c16="http://schemas.microsoft.com/office/drawing/2014/chart" uri="{C3380CC4-5D6E-409C-BE32-E72D297353CC}">
              <c16:uniqueId val="{0000001E-E681-436F-9860-857B380A5240}"/>
            </c:ext>
          </c:extLst>
        </c:ser>
        <c:ser>
          <c:idx val="24"/>
          <c:order val="24"/>
          <c:tx>
            <c:strRef>
              <c:f>'2022- VIOLEN FAM'!$AA$3</c:f>
              <c:strCache>
                <c:ptCount val="1"/>
                <c:pt idx="0">
                  <c:v>SEM 24</c:v>
                </c:pt>
              </c:strCache>
            </c:strRef>
          </c:tx>
          <c:spPr>
            <a:solidFill>
              <a:srgbClr val="FE500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FAM'!$AA$4:$AA$59</c:f>
            </c:numRef>
          </c:val>
          <c:extLst>
            <c:ext xmlns:c16="http://schemas.microsoft.com/office/drawing/2014/chart" uri="{C3380CC4-5D6E-409C-BE32-E72D297353CC}">
              <c16:uniqueId val="{0000001F-E681-436F-9860-857B380A5240}"/>
            </c:ext>
          </c:extLst>
        </c:ser>
        <c:ser>
          <c:idx val="25"/>
          <c:order val="25"/>
          <c:tx>
            <c:strRef>
              <c:f>'2022- VIOLEN FAM'!$AB$3</c:f>
              <c:strCache>
                <c:ptCount val="1"/>
                <c:pt idx="0">
                  <c:v>SEM 25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FAM'!$AB$4:$AB$59</c:f>
            </c:numRef>
          </c:val>
          <c:extLst>
            <c:ext xmlns:c16="http://schemas.microsoft.com/office/drawing/2014/chart" uri="{C3380CC4-5D6E-409C-BE32-E72D297353CC}">
              <c16:uniqueId val="{00000020-E681-436F-9860-857B380A5240}"/>
            </c:ext>
          </c:extLst>
        </c:ser>
        <c:ser>
          <c:idx val="26"/>
          <c:order val="26"/>
          <c:tx>
            <c:strRef>
              <c:f>'2022- VIOLEN FAM'!$AC$3</c:f>
              <c:strCache>
                <c:ptCount val="1"/>
                <c:pt idx="0">
                  <c:v>SEM 26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FAM'!$AC$4:$AC$59</c:f>
            </c:numRef>
          </c:val>
          <c:extLst>
            <c:ext xmlns:c16="http://schemas.microsoft.com/office/drawing/2014/chart" uri="{C3380CC4-5D6E-409C-BE32-E72D297353CC}">
              <c16:uniqueId val="{00000021-E681-436F-9860-857B380A5240}"/>
            </c:ext>
          </c:extLst>
        </c:ser>
        <c:ser>
          <c:idx val="27"/>
          <c:order val="27"/>
          <c:tx>
            <c:strRef>
              <c:f>'2022- VIOLEN FAM'!$AD$3</c:f>
              <c:strCache>
                <c:ptCount val="1"/>
                <c:pt idx="0">
                  <c:v>SEM 27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FAM'!$AD$4:$AD$59</c:f>
            </c:numRef>
          </c:val>
          <c:extLst>
            <c:ext xmlns:c16="http://schemas.microsoft.com/office/drawing/2014/chart" uri="{C3380CC4-5D6E-409C-BE32-E72D297353CC}">
              <c16:uniqueId val="{00000022-E681-436F-9860-857B380A5240}"/>
            </c:ext>
          </c:extLst>
        </c:ser>
        <c:ser>
          <c:idx val="28"/>
          <c:order val="28"/>
          <c:tx>
            <c:strRef>
              <c:f>'2022- VIOLEN FAM'!$AE$3</c:f>
              <c:strCache>
                <c:ptCount val="1"/>
                <c:pt idx="0">
                  <c:v>SEM 28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FAM'!$AE$4:$AE$59</c:f>
            </c:numRef>
          </c:val>
          <c:extLst>
            <c:ext xmlns:c16="http://schemas.microsoft.com/office/drawing/2014/chart" uri="{C3380CC4-5D6E-409C-BE32-E72D297353CC}">
              <c16:uniqueId val="{00000023-E681-436F-9860-857B380A5240}"/>
            </c:ext>
          </c:extLst>
        </c:ser>
        <c:ser>
          <c:idx val="29"/>
          <c:order val="29"/>
          <c:tx>
            <c:strRef>
              <c:f>'2022- VIOLEN FAM'!$AF$3</c:f>
              <c:strCache>
                <c:ptCount val="1"/>
                <c:pt idx="0">
                  <c:v>SEM 29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FAM'!$AF$4:$AF$59</c:f>
            </c:numRef>
          </c:val>
          <c:extLst>
            <c:ext xmlns:c16="http://schemas.microsoft.com/office/drawing/2014/chart" uri="{C3380CC4-5D6E-409C-BE32-E72D297353CC}">
              <c16:uniqueId val="{00000024-E681-436F-9860-857B380A5240}"/>
            </c:ext>
          </c:extLst>
        </c:ser>
        <c:ser>
          <c:idx val="30"/>
          <c:order val="30"/>
          <c:tx>
            <c:strRef>
              <c:f>'2022- VIOLEN FAM'!$AG$3</c:f>
              <c:strCache>
                <c:ptCount val="1"/>
                <c:pt idx="0">
                  <c:v>SEM 30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FAM'!$AG$4:$AG$59</c:f>
            </c:numRef>
          </c:val>
          <c:extLst>
            <c:ext xmlns:c16="http://schemas.microsoft.com/office/drawing/2014/chart" uri="{C3380CC4-5D6E-409C-BE32-E72D297353CC}">
              <c16:uniqueId val="{00000025-E681-436F-9860-857B380A5240}"/>
            </c:ext>
          </c:extLst>
        </c:ser>
        <c:ser>
          <c:idx val="31"/>
          <c:order val="31"/>
          <c:tx>
            <c:strRef>
              <c:f>'2022- VIOLEN FAM'!$AH$3</c:f>
              <c:strCache>
                <c:ptCount val="1"/>
                <c:pt idx="0">
                  <c:v>SEM 31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FAM'!$AH$4:$AH$59</c:f>
            </c:numRef>
          </c:val>
          <c:extLst>
            <c:ext xmlns:c16="http://schemas.microsoft.com/office/drawing/2014/chart" uri="{C3380CC4-5D6E-409C-BE32-E72D297353CC}">
              <c16:uniqueId val="{00000026-E681-436F-9860-857B380A5240}"/>
            </c:ext>
          </c:extLst>
        </c:ser>
        <c:ser>
          <c:idx val="32"/>
          <c:order val="32"/>
          <c:tx>
            <c:strRef>
              <c:f>'2022- VIOLEN FAM'!$AI$3</c:f>
              <c:strCache>
                <c:ptCount val="1"/>
                <c:pt idx="0">
                  <c:v>SEM 32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shade val="51000"/>
                    <a:satMod val="130000"/>
                  </a:schemeClr>
                </a:gs>
                <a:gs pos="80000">
                  <a:schemeClr val="accent3">
                    <a:lumMod val="50000"/>
                    <a:shade val="93000"/>
                    <a:satMod val="130000"/>
                  </a:schemeClr>
                </a:gs>
                <a:gs pos="100000">
                  <a:schemeClr val="accent3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FAM'!$AI$4:$AI$59</c:f>
            </c:numRef>
          </c:val>
          <c:extLst>
            <c:ext xmlns:c16="http://schemas.microsoft.com/office/drawing/2014/chart" uri="{C3380CC4-5D6E-409C-BE32-E72D297353CC}">
              <c16:uniqueId val="{00000027-E681-436F-9860-857B380A5240}"/>
            </c:ext>
          </c:extLst>
        </c:ser>
        <c:ser>
          <c:idx val="33"/>
          <c:order val="33"/>
          <c:tx>
            <c:strRef>
              <c:f>'2022- VIOLEN FAM'!$AJ$3</c:f>
              <c:strCache>
                <c:ptCount val="1"/>
                <c:pt idx="0">
                  <c:v>SEM 33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FAM'!$AJ$4:$AJ$59</c:f>
            </c:numRef>
          </c:val>
          <c:extLst>
            <c:ext xmlns:c16="http://schemas.microsoft.com/office/drawing/2014/chart" uri="{C3380CC4-5D6E-409C-BE32-E72D297353CC}">
              <c16:uniqueId val="{00000028-E681-436F-9860-857B380A5240}"/>
            </c:ext>
          </c:extLst>
        </c:ser>
        <c:ser>
          <c:idx val="34"/>
          <c:order val="34"/>
          <c:tx>
            <c:strRef>
              <c:f>'2022- VIOLEN FAM'!$AK$3</c:f>
              <c:strCache>
                <c:ptCount val="1"/>
                <c:pt idx="0">
                  <c:v>SEM 34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shade val="51000"/>
                    <a:satMod val="130000"/>
                  </a:schemeClr>
                </a:gs>
                <a:gs pos="80000">
                  <a:schemeClr val="accent5">
                    <a:lumMod val="50000"/>
                    <a:shade val="93000"/>
                    <a:satMod val="130000"/>
                  </a:schemeClr>
                </a:gs>
                <a:gs pos="100000">
                  <a:schemeClr val="accent5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FAM'!$AK$4:$AK$59</c:f>
            </c:numRef>
          </c:val>
          <c:extLst>
            <c:ext xmlns:c16="http://schemas.microsoft.com/office/drawing/2014/chart" uri="{C3380CC4-5D6E-409C-BE32-E72D297353CC}">
              <c16:uniqueId val="{00000029-E681-436F-9860-857B380A5240}"/>
            </c:ext>
          </c:extLst>
        </c:ser>
        <c:ser>
          <c:idx val="35"/>
          <c:order val="35"/>
          <c:tx>
            <c:strRef>
              <c:f>'2022- VIOLEN FAM'!$AL$3</c:f>
              <c:strCache>
                <c:ptCount val="1"/>
                <c:pt idx="0">
                  <c:v>SEM 35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50000"/>
                    <a:shade val="51000"/>
                    <a:satMod val="130000"/>
                  </a:schemeClr>
                </a:gs>
                <a:gs pos="80000">
                  <a:schemeClr val="accent6">
                    <a:lumMod val="50000"/>
                    <a:shade val="93000"/>
                    <a:satMod val="130000"/>
                  </a:schemeClr>
                </a:gs>
                <a:gs pos="100000">
                  <a:schemeClr val="accent6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FAM'!$AL$4:$AL$59</c:f>
            </c:numRef>
          </c:val>
          <c:extLst>
            <c:ext xmlns:c16="http://schemas.microsoft.com/office/drawing/2014/chart" uri="{C3380CC4-5D6E-409C-BE32-E72D297353CC}">
              <c16:uniqueId val="{0000002A-E681-436F-9860-857B380A5240}"/>
            </c:ext>
          </c:extLst>
        </c:ser>
        <c:ser>
          <c:idx val="36"/>
          <c:order val="36"/>
          <c:tx>
            <c:strRef>
              <c:f>'2022- VIOLEN FAM'!$AM$3</c:f>
              <c:strCache>
                <c:ptCount val="1"/>
                <c:pt idx="0">
                  <c:v>SEM 36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1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1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FAM'!$AM$4:$AM$59</c:f>
            </c:numRef>
          </c:val>
          <c:extLst>
            <c:ext xmlns:c16="http://schemas.microsoft.com/office/drawing/2014/chart" uri="{C3380CC4-5D6E-409C-BE32-E72D297353CC}">
              <c16:uniqueId val="{0000002B-E681-436F-9860-857B380A5240}"/>
            </c:ext>
          </c:extLst>
        </c:ser>
        <c:ser>
          <c:idx val="37"/>
          <c:order val="37"/>
          <c:tx>
            <c:strRef>
              <c:f>'2022- VIOLEN FAM'!$AN$3</c:f>
              <c:strCache>
                <c:ptCount val="1"/>
                <c:pt idx="0">
                  <c:v>SEM 37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FAM'!$AN$4:$AN$59</c:f>
            </c:numRef>
          </c:val>
          <c:extLst>
            <c:ext xmlns:c16="http://schemas.microsoft.com/office/drawing/2014/chart" uri="{C3380CC4-5D6E-409C-BE32-E72D297353CC}">
              <c16:uniqueId val="{0000002C-E681-436F-9860-857B380A5240}"/>
            </c:ext>
          </c:extLst>
        </c:ser>
        <c:ser>
          <c:idx val="38"/>
          <c:order val="38"/>
          <c:tx>
            <c:strRef>
              <c:f>'2022- VIOLEN FAM'!$AO$3</c:f>
              <c:strCache>
                <c:ptCount val="1"/>
                <c:pt idx="0">
                  <c:v>SEM 38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FAM'!$AO$4:$AO$59</c:f>
            </c:numRef>
          </c:val>
          <c:extLst>
            <c:ext xmlns:c16="http://schemas.microsoft.com/office/drawing/2014/chart" uri="{C3380CC4-5D6E-409C-BE32-E72D297353CC}">
              <c16:uniqueId val="{0000002D-E681-436F-9860-857B380A5240}"/>
            </c:ext>
          </c:extLst>
        </c:ser>
        <c:ser>
          <c:idx val="39"/>
          <c:order val="39"/>
          <c:tx>
            <c:strRef>
              <c:f>'2022- VIOLEN FAM'!$AP$3</c:f>
              <c:strCache>
                <c:ptCount val="1"/>
                <c:pt idx="0">
                  <c:v>SEM 39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FAM'!$AP$4:$AP$59</c:f>
            </c:numRef>
          </c:val>
          <c:extLst>
            <c:ext xmlns:c16="http://schemas.microsoft.com/office/drawing/2014/chart" uri="{C3380CC4-5D6E-409C-BE32-E72D297353CC}">
              <c16:uniqueId val="{0000002E-E681-436F-9860-857B380A5240}"/>
            </c:ext>
          </c:extLst>
        </c:ser>
        <c:ser>
          <c:idx val="40"/>
          <c:order val="40"/>
          <c:tx>
            <c:strRef>
              <c:f>'2022- VIOLEN FAM'!$AQ$3</c:f>
              <c:strCache>
                <c:ptCount val="1"/>
                <c:pt idx="0">
                  <c:v>SEM 40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FAM'!$AQ$4:$AQ$59</c:f>
            </c:numRef>
          </c:val>
          <c:extLst>
            <c:ext xmlns:c16="http://schemas.microsoft.com/office/drawing/2014/chart" uri="{C3380CC4-5D6E-409C-BE32-E72D297353CC}">
              <c16:uniqueId val="{0000002F-E681-436F-9860-857B380A5240}"/>
            </c:ext>
          </c:extLst>
        </c:ser>
        <c:ser>
          <c:idx val="41"/>
          <c:order val="41"/>
          <c:tx>
            <c:strRef>
              <c:f>'2022- VIOLEN FAM'!$AR$3</c:f>
              <c:strCache>
                <c:ptCount val="1"/>
                <c:pt idx="0">
                  <c:v>SEM 41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FAM'!$AR$4:$AR$59</c:f>
            </c:numRef>
          </c:val>
          <c:extLst>
            <c:ext xmlns:c16="http://schemas.microsoft.com/office/drawing/2014/chart" uri="{C3380CC4-5D6E-409C-BE32-E72D297353CC}">
              <c16:uniqueId val="{00000030-E681-436F-9860-857B380A5240}"/>
            </c:ext>
          </c:extLst>
        </c:ser>
        <c:ser>
          <c:idx val="42"/>
          <c:order val="42"/>
          <c:tx>
            <c:strRef>
              <c:f>'2022- VIOLEN FAM'!$AS$3</c:f>
              <c:strCache>
                <c:ptCount val="1"/>
                <c:pt idx="0">
                  <c:v>SEM 42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shade val="51000"/>
                    <a:satMod val="130000"/>
                  </a:schemeClr>
                </a:gs>
                <a:gs pos="80000">
                  <a:schemeClr val="accent1">
                    <a:lumMod val="70000"/>
                    <a:shade val="93000"/>
                    <a:satMod val="130000"/>
                  </a:schemeClr>
                </a:gs>
                <a:gs pos="100000">
                  <a:schemeClr val="accent1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FAM'!$AS$4:$AS$59</c:f>
            </c:numRef>
          </c:val>
          <c:extLst>
            <c:ext xmlns:c16="http://schemas.microsoft.com/office/drawing/2014/chart" uri="{C3380CC4-5D6E-409C-BE32-E72D297353CC}">
              <c16:uniqueId val="{00000031-E681-436F-9860-857B380A5240}"/>
            </c:ext>
          </c:extLst>
        </c:ser>
        <c:ser>
          <c:idx val="43"/>
          <c:order val="43"/>
          <c:tx>
            <c:strRef>
              <c:f>'2022- VIOLEN FAM'!$AT$3</c:f>
              <c:strCache>
                <c:ptCount val="1"/>
                <c:pt idx="0">
                  <c:v>SEM 43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FAM'!$AT$4:$AT$59</c:f>
            </c:numRef>
          </c:val>
          <c:extLst>
            <c:ext xmlns:c16="http://schemas.microsoft.com/office/drawing/2014/chart" uri="{C3380CC4-5D6E-409C-BE32-E72D297353CC}">
              <c16:uniqueId val="{00000032-E681-436F-9860-857B380A5240}"/>
            </c:ext>
          </c:extLst>
        </c:ser>
        <c:ser>
          <c:idx val="44"/>
          <c:order val="44"/>
          <c:tx>
            <c:strRef>
              <c:f>'2022- VIOLEN FAM'!$AU$3</c:f>
              <c:strCache>
                <c:ptCount val="1"/>
                <c:pt idx="0">
                  <c:v>SEM 44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FAM'!$AU$4:$AU$59</c:f>
            </c:numRef>
          </c:val>
          <c:extLst>
            <c:ext xmlns:c16="http://schemas.microsoft.com/office/drawing/2014/chart" uri="{C3380CC4-5D6E-409C-BE32-E72D297353CC}">
              <c16:uniqueId val="{00000033-E681-436F-9860-857B380A5240}"/>
            </c:ext>
          </c:extLst>
        </c:ser>
        <c:ser>
          <c:idx val="45"/>
          <c:order val="45"/>
          <c:tx>
            <c:strRef>
              <c:f>'2022- VIOLEN FAM'!$AV$3</c:f>
              <c:strCache>
                <c:ptCount val="1"/>
                <c:pt idx="0">
                  <c:v>SEM 45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FAM'!$AV$4:$AV$59</c:f>
            </c:numRef>
          </c:val>
          <c:extLst>
            <c:ext xmlns:c16="http://schemas.microsoft.com/office/drawing/2014/chart" uri="{C3380CC4-5D6E-409C-BE32-E72D297353CC}">
              <c16:uniqueId val="{00000034-E681-436F-9860-857B380A5240}"/>
            </c:ext>
          </c:extLst>
        </c:ser>
        <c:ser>
          <c:idx val="46"/>
          <c:order val="46"/>
          <c:tx>
            <c:strRef>
              <c:f>'2022- VIOLEN FAM'!$AW$3</c:f>
              <c:strCache>
                <c:ptCount val="1"/>
                <c:pt idx="0">
                  <c:v>SEM 46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FAM'!$AW$4:$AW$59</c:f>
            </c:numRef>
          </c:val>
          <c:extLst>
            <c:ext xmlns:c16="http://schemas.microsoft.com/office/drawing/2014/chart" uri="{C3380CC4-5D6E-409C-BE32-E72D297353CC}">
              <c16:uniqueId val="{00000035-E681-436F-9860-857B380A5240}"/>
            </c:ext>
          </c:extLst>
        </c:ser>
        <c:ser>
          <c:idx val="47"/>
          <c:order val="47"/>
          <c:tx>
            <c:strRef>
              <c:f>'2022- VIOLEN FAM'!$AX$3</c:f>
              <c:strCache>
                <c:ptCount val="1"/>
                <c:pt idx="0">
                  <c:v>SEM 47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VIOLEN FAM'!$B$4:$B$59</c:f>
              <c:strCache>
                <c:ptCount val="56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MOQUEGUA</c:v>
                </c:pt>
                <c:pt idx="32">
                  <c:v>PAUCARPATA</c:v>
                </c:pt>
                <c:pt idx="33">
                  <c:v>POCSI</c:v>
                </c:pt>
                <c:pt idx="34">
                  <c:v>POLOBAYA</c:v>
                </c:pt>
                <c:pt idx="35">
                  <c:v>QUEQUEÑA</c:v>
                </c:pt>
                <c:pt idx="36">
                  <c:v>SABANDIA</c:v>
                </c:pt>
                <c:pt idx="37">
                  <c:v>SACHACA</c:v>
                </c:pt>
                <c:pt idx="38">
                  <c:v>SAN ANTONIO DE CHUCA</c:v>
                </c:pt>
                <c:pt idx="39">
                  <c:v>SAN JUAN DE SIGUAS</c:v>
                </c:pt>
                <c:pt idx="40">
                  <c:v>SAN JUAN DE TARUCANI</c:v>
                </c:pt>
                <c:pt idx="41">
                  <c:v>SANTA ISABEL DE SIGUAS</c:v>
                </c:pt>
                <c:pt idx="42">
                  <c:v>SANTA RITA DE SIGUAS</c:v>
                </c:pt>
                <c:pt idx="43">
                  <c:v>SIBAYO</c:v>
                </c:pt>
                <c:pt idx="44">
                  <c:v>SOCABAYA</c:v>
                </c:pt>
                <c:pt idx="45">
                  <c:v>TAPAY</c:v>
                </c:pt>
                <c:pt idx="46">
                  <c:v>TIABAYA</c:v>
                </c:pt>
                <c:pt idx="47">
                  <c:v>TISCO</c:v>
                </c:pt>
                <c:pt idx="48">
                  <c:v>TUTI</c:v>
                </c:pt>
                <c:pt idx="49">
                  <c:v>UCHUMAYO</c:v>
                </c:pt>
                <c:pt idx="50">
                  <c:v>VITOR</c:v>
                </c:pt>
                <c:pt idx="51">
                  <c:v>YANAHUARA</c:v>
                </c:pt>
                <c:pt idx="52">
                  <c:v>YANQUE</c:v>
                </c:pt>
                <c:pt idx="53">
                  <c:v>YARABAMBA</c:v>
                </c:pt>
                <c:pt idx="54">
                  <c:v>YURA</c:v>
                </c:pt>
                <c:pt idx="55">
                  <c:v>OTROS</c:v>
                </c:pt>
              </c:strCache>
            </c:strRef>
          </c:cat>
          <c:val>
            <c:numRef>
              <c:f>'2022- VIOLEN FAM'!$AX$4:$AX$59</c:f>
            </c:numRef>
          </c:val>
          <c:extLst>
            <c:ext xmlns:c16="http://schemas.microsoft.com/office/drawing/2014/chart" uri="{C3380CC4-5D6E-409C-BE32-E72D297353CC}">
              <c16:uniqueId val="{00000036-E681-436F-9860-857B380A524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791102280"/>
        <c:axId val="1791102608"/>
      </c:barChart>
      <c:catAx>
        <c:axId val="1791102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791102608"/>
        <c:crosses val="autoZero"/>
        <c:auto val="1"/>
        <c:lblAlgn val="ctr"/>
        <c:lblOffset val="100"/>
        <c:noMultiLvlLbl val="0"/>
      </c:catAx>
      <c:valAx>
        <c:axId val="179110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791102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340455796350495"/>
          <c:y val="0.92209449374889729"/>
          <c:w val="0.21585352082919745"/>
          <c:h val="7.21457071951108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28575" cap="flat" cmpd="sng" algn="ctr">
      <a:solidFill>
        <a:srgbClr val="00B050"/>
      </a:solidFill>
      <a:round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  <c:userShapes r:id="rId4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E" sz="2000"/>
              <a:t>ACCIDENTES DE TRANSITO RSAC-2022</a:t>
            </a:r>
          </a:p>
        </c:rich>
      </c:tx>
      <c:layout>
        <c:manualLayout>
          <c:xMode val="edge"/>
          <c:yMode val="edge"/>
          <c:x val="0.22998173244867146"/>
          <c:y val="1.0375381587785806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'2022- ACCID D TRANS'!$C$3</c:f>
              <c:strCache>
                <c:ptCount val="1"/>
                <c:pt idx="0">
                  <c:v>SEM 53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TRANS'!$C$4:$C$55</c:f>
            </c:numRef>
          </c:val>
          <c:extLst>
            <c:ext xmlns:c16="http://schemas.microsoft.com/office/drawing/2014/chart" uri="{C3380CC4-5D6E-409C-BE32-E72D297353CC}">
              <c16:uniqueId val="{00000000-08C6-4D8A-A2B7-811B666F737F}"/>
            </c:ext>
          </c:extLst>
        </c:ser>
        <c:ser>
          <c:idx val="1"/>
          <c:order val="1"/>
          <c:tx>
            <c:strRef>
              <c:f>'2022- ACCID D TRANS'!$D$3</c:f>
              <c:strCache>
                <c:ptCount val="1"/>
                <c:pt idx="0">
                  <c:v>SEM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TRANS'!$D$4:$D$55</c:f>
            </c:numRef>
          </c:val>
          <c:extLst>
            <c:ext xmlns:c16="http://schemas.microsoft.com/office/drawing/2014/chart" uri="{C3380CC4-5D6E-409C-BE32-E72D297353CC}">
              <c16:uniqueId val="{00000001-08C6-4D8A-A2B7-811B666F737F}"/>
            </c:ext>
          </c:extLst>
        </c:ser>
        <c:ser>
          <c:idx val="2"/>
          <c:order val="2"/>
          <c:tx>
            <c:strRef>
              <c:f>'2022- ACCID D TRANS'!$E$3</c:f>
              <c:strCache>
                <c:ptCount val="1"/>
                <c:pt idx="0">
                  <c:v>SEM 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TRANS'!$E$4:$E$55</c:f>
            </c:numRef>
          </c:val>
          <c:extLst>
            <c:ext xmlns:c16="http://schemas.microsoft.com/office/drawing/2014/chart" uri="{C3380CC4-5D6E-409C-BE32-E72D297353CC}">
              <c16:uniqueId val="{00000002-08C6-4D8A-A2B7-811B666F737F}"/>
            </c:ext>
          </c:extLst>
        </c:ser>
        <c:ser>
          <c:idx val="3"/>
          <c:order val="3"/>
          <c:tx>
            <c:strRef>
              <c:f>'2022- ACCID D TRANS'!$F$3</c:f>
              <c:strCache>
                <c:ptCount val="1"/>
                <c:pt idx="0">
                  <c:v>SEM 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TRANS'!$F$4:$F$55</c:f>
              <c:numCache>
                <c:formatCode>General</c:formatCode>
                <c:ptCount val="52"/>
                <c:pt idx="3">
                  <c:v>1</c:v>
                </c:pt>
                <c:pt idx="7">
                  <c:v>1</c:v>
                </c:pt>
                <c:pt idx="9">
                  <c:v>2</c:v>
                </c:pt>
                <c:pt idx="12">
                  <c:v>12</c:v>
                </c:pt>
                <c:pt idx="19">
                  <c:v>2</c:v>
                </c:pt>
                <c:pt idx="5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8C6-4D8A-A2B7-811B666F737F}"/>
            </c:ext>
          </c:extLst>
        </c:ser>
        <c:ser>
          <c:idx val="4"/>
          <c:order val="4"/>
          <c:tx>
            <c:strRef>
              <c:f>'2022- ACCID D TRANS'!$G$3</c:f>
              <c:strCache>
                <c:ptCount val="1"/>
                <c:pt idx="0">
                  <c:v>SEM 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TRANS'!$G$4:$G$55</c:f>
            </c:numRef>
          </c:val>
          <c:extLst>
            <c:ext xmlns:c16="http://schemas.microsoft.com/office/drawing/2014/chart" uri="{C3380CC4-5D6E-409C-BE32-E72D297353CC}">
              <c16:uniqueId val="{00000004-08C6-4D8A-A2B7-811B666F737F}"/>
            </c:ext>
          </c:extLst>
        </c:ser>
        <c:ser>
          <c:idx val="5"/>
          <c:order val="5"/>
          <c:tx>
            <c:strRef>
              <c:f>'2022- ACCID D TRANS'!$H$3</c:f>
              <c:strCache>
                <c:ptCount val="1"/>
                <c:pt idx="0">
                  <c:v>SEM 5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TRANS'!$H$4:$H$55</c:f>
            </c:numRef>
          </c:val>
          <c:extLst>
            <c:ext xmlns:c16="http://schemas.microsoft.com/office/drawing/2014/chart" uri="{C3380CC4-5D6E-409C-BE32-E72D297353CC}">
              <c16:uniqueId val="{00000005-08C6-4D8A-A2B7-811B666F737F}"/>
            </c:ext>
          </c:extLst>
        </c:ser>
        <c:ser>
          <c:idx val="6"/>
          <c:order val="6"/>
          <c:tx>
            <c:strRef>
              <c:f>'2022- ACCID D TRANS'!$I$3</c:f>
              <c:strCache>
                <c:ptCount val="1"/>
                <c:pt idx="0">
                  <c:v>SEM 6</c:v>
                </c:pt>
              </c:strCache>
            </c:strRef>
          </c:tx>
          <c:spPr>
            <a:solidFill>
              <a:srgbClr val="FE500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10"/>
            <c:invertIfNegative val="0"/>
            <c:bubble3D val="0"/>
            <c:spPr>
              <a:solidFill>
                <a:srgbClr val="FF33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08C6-4D8A-A2B7-811B666F737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TRANS'!$I$4:$I$55</c:f>
            </c:numRef>
          </c:val>
          <c:extLst>
            <c:ext xmlns:c16="http://schemas.microsoft.com/office/drawing/2014/chart" uri="{C3380CC4-5D6E-409C-BE32-E72D297353CC}">
              <c16:uniqueId val="{00000008-08C6-4D8A-A2B7-811B666F737F}"/>
            </c:ext>
          </c:extLst>
        </c:ser>
        <c:ser>
          <c:idx val="7"/>
          <c:order val="7"/>
          <c:tx>
            <c:strRef>
              <c:f>'2022- ACCID D TRANS'!$J$3</c:f>
              <c:strCache>
                <c:ptCount val="1"/>
                <c:pt idx="0">
                  <c:v>SEM 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hade val="51000"/>
                    <a:satMod val="130000"/>
                  </a:schemeClr>
                </a:gs>
                <a:gs pos="80000">
                  <a:schemeClr val="accent2">
                    <a:lumMod val="60000"/>
                    <a:shade val="93000"/>
                    <a:satMod val="130000"/>
                  </a:schemeClr>
                </a:gs>
                <a:gs pos="100000">
                  <a:schemeClr val="accent2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TRANS'!$J$4:$J$55</c:f>
            </c:numRef>
          </c:val>
          <c:extLst>
            <c:ext xmlns:c16="http://schemas.microsoft.com/office/drawing/2014/chart" uri="{C3380CC4-5D6E-409C-BE32-E72D297353CC}">
              <c16:uniqueId val="{00000009-08C6-4D8A-A2B7-811B666F737F}"/>
            </c:ext>
          </c:extLst>
        </c:ser>
        <c:ser>
          <c:idx val="8"/>
          <c:order val="8"/>
          <c:tx>
            <c:strRef>
              <c:f>'2022- ACCID D TRANS'!$K$3</c:f>
              <c:strCache>
                <c:ptCount val="1"/>
                <c:pt idx="0">
                  <c:v>SEM 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hade val="51000"/>
                    <a:satMod val="130000"/>
                  </a:schemeClr>
                </a:gs>
                <a:gs pos="80000">
                  <a:schemeClr val="accent3">
                    <a:lumMod val="60000"/>
                    <a:shade val="93000"/>
                    <a:satMod val="130000"/>
                  </a:schemeClr>
                </a:gs>
                <a:gs pos="100000">
                  <a:schemeClr val="accent3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TRANS'!$K$4:$K$55</c:f>
            </c:numRef>
          </c:val>
          <c:extLst>
            <c:ext xmlns:c16="http://schemas.microsoft.com/office/drawing/2014/chart" uri="{C3380CC4-5D6E-409C-BE32-E72D297353CC}">
              <c16:uniqueId val="{0000000A-08C6-4D8A-A2B7-811B666F737F}"/>
            </c:ext>
          </c:extLst>
        </c:ser>
        <c:ser>
          <c:idx val="9"/>
          <c:order val="9"/>
          <c:tx>
            <c:strRef>
              <c:f>'2022- ACCID D TRANS'!$L$3</c:f>
              <c:strCache>
                <c:ptCount val="1"/>
                <c:pt idx="0">
                  <c:v>SEM 9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TRANS'!$L$4:$L$55</c:f>
            </c:numRef>
          </c:val>
          <c:extLst>
            <c:ext xmlns:c16="http://schemas.microsoft.com/office/drawing/2014/chart" uri="{C3380CC4-5D6E-409C-BE32-E72D297353CC}">
              <c16:uniqueId val="{0000000B-08C6-4D8A-A2B7-811B666F737F}"/>
            </c:ext>
          </c:extLst>
        </c:ser>
        <c:ser>
          <c:idx val="10"/>
          <c:order val="10"/>
          <c:tx>
            <c:strRef>
              <c:f>'2022- ACCID D TRANS'!$M$3</c:f>
              <c:strCache>
                <c:ptCount val="1"/>
                <c:pt idx="0">
                  <c:v>SEM 10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TRANS'!$M$4:$M$55</c:f>
            </c:numRef>
          </c:val>
          <c:extLst>
            <c:ext xmlns:c16="http://schemas.microsoft.com/office/drawing/2014/chart" uri="{C3380CC4-5D6E-409C-BE32-E72D297353CC}">
              <c16:uniqueId val="{0000000C-08C6-4D8A-A2B7-811B666F737F}"/>
            </c:ext>
          </c:extLst>
        </c:ser>
        <c:ser>
          <c:idx val="11"/>
          <c:order val="11"/>
          <c:tx>
            <c:strRef>
              <c:f>'2022- ACCID D TRANS'!$N$3</c:f>
              <c:strCache>
                <c:ptCount val="1"/>
                <c:pt idx="0">
                  <c:v>SEM 11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TRANS'!$N$4:$N$55</c:f>
            </c:numRef>
          </c:val>
          <c:extLst>
            <c:ext xmlns:c16="http://schemas.microsoft.com/office/drawing/2014/chart" uri="{C3380CC4-5D6E-409C-BE32-E72D297353CC}">
              <c16:uniqueId val="{0000000D-08C6-4D8A-A2B7-811B666F737F}"/>
            </c:ext>
          </c:extLst>
        </c:ser>
        <c:ser>
          <c:idx val="12"/>
          <c:order val="12"/>
          <c:tx>
            <c:strRef>
              <c:f>'2022- ACCID D TRANS'!$O$3</c:f>
              <c:strCache>
                <c:ptCount val="1"/>
                <c:pt idx="0">
                  <c:v>SEM 12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TRANS'!$O$4:$O$55</c:f>
            </c:numRef>
          </c:val>
          <c:extLst>
            <c:ext xmlns:c16="http://schemas.microsoft.com/office/drawing/2014/chart" uri="{C3380CC4-5D6E-409C-BE32-E72D297353CC}">
              <c16:uniqueId val="{0000000E-08C6-4D8A-A2B7-811B666F737F}"/>
            </c:ext>
          </c:extLst>
        </c:ser>
        <c:ser>
          <c:idx val="13"/>
          <c:order val="13"/>
          <c:tx>
            <c:strRef>
              <c:f>'2022- ACCID D TRANS'!$P$3</c:f>
              <c:strCache>
                <c:ptCount val="1"/>
                <c:pt idx="0">
                  <c:v>SEM 13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TRANS'!$P$4:$P$55</c:f>
            </c:numRef>
          </c:val>
          <c:extLst>
            <c:ext xmlns:c16="http://schemas.microsoft.com/office/drawing/2014/chart" uri="{C3380CC4-5D6E-409C-BE32-E72D297353CC}">
              <c16:uniqueId val="{0000000F-08C6-4D8A-A2B7-811B666F737F}"/>
            </c:ext>
          </c:extLst>
        </c:ser>
        <c:ser>
          <c:idx val="14"/>
          <c:order val="14"/>
          <c:tx>
            <c:strRef>
              <c:f>'2022- ACCID D TRANS'!$Q$3</c:f>
              <c:strCache>
                <c:ptCount val="1"/>
                <c:pt idx="0">
                  <c:v>SEM 14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TRANS'!$Q$4:$Q$55</c:f>
            </c:numRef>
          </c:val>
          <c:extLst>
            <c:ext xmlns:c16="http://schemas.microsoft.com/office/drawing/2014/chart" uri="{C3380CC4-5D6E-409C-BE32-E72D297353CC}">
              <c16:uniqueId val="{00000010-08C6-4D8A-A2B7-811B666F737F}"/>
            </c:ext>
          </c:extLst>
        </c:ser>
        <c:ser>
          <c:idx val="15"/>
          <c:order val="15"/>
          <c:tx>
            <c:strRef>
              <c:f>'2022- ACCID D TRANS'!$R$3</c:f>
              <c:strCache>
                <c:ptCount val="1"/>
                <c:pt idx="0">
                  <c:v>SEM 15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TRANS'!$R$4:$R$55</c:f>
            </c:numRef>
          </c:val>
          <c:extLst>
            <c:ext xmlns:c16="http://schemas.microsoft.com/office/drawing/2014/chart" uri="{C3380CC4-5D6E-409C-BE32-E72D297353CC}">
              <c16:uniqueId val="{00000011-08C6-4D8A-A2B7-811B666F737F}"/>
            </c:ext>
          </c:extLst>
        </c:ser>
        <c:ser>
          <c:idx val="16"/>
          <c:order val="16"/>
          <c:tx>
            <c:strRef>
              <c:f>'2022- ACCID D TRANS'!$S$3</c:f>
              <c:strCache>
                <c:ptCount val="1"/>
                <c:pt idx="0">
                  <c:v>SEM 16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TRANS'!$S$4:$S$55</c:f>
            </c:numRef>
          </c:val>
          <c:extLst>
            <c:ext xmlns:c16="http://schemas.microsoft.com/office/drawing/2014/chart" uri="{C3380CC4-5D6E-409C-BE32-E72D297353CC}">
              <c16:uniqueId val="{00000012-08C6-4D8A-A2B7-811B666F737F}"/>
            </c:ext>
          </c:extLst>
        </c:ser>
        <c:ser>
          <c:idx val="17"/>
          <c:order val="17"/>
          <c:tx>
            <c:strRef>
              <c:f>'2022- ACCID D TRANS'!$T$3</c:f>
              <c:strCache>
                <c:ptCount val="1"/>
                <c:pt idx="0">
                  <c:v>SEM 17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TRANS'!$T$4:$T$55</c:f>
            </c:numRef>
          </c:val>
          <c:extLst>
            <c:ext xmlns:c16="http://schemas.microsoft.com/office/drawing/2014/chart" uri="{C3380CC4-5D6E-409C-BE32-E72D297353CC}">
              <c16:uniqueId val="{00000013-08C6-4D8A-A2B7-811B666F737F}"/>
            </c:ext>
          </c:extLst>
        </c:ser>
        <c:ser>
          <c:idx val="18"/>
          <c:order val="18"/>
          <c:tx>
            <c:strRef>
              <c:f>'2022- ACCID D TRANS'!$U$3</c:f>
              <c:strCache>
                <c:ptCount val="1"/>
                <c:pt idx="0">
                  <c:v>SEM 18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TRANS'!$U$4:$U$55</c:f>
            </c:numRef>
          </c:val>
          <c:extLst>
            <c:ext xmlns:c16="http://schemas.microsoft.com/office/drawing/2014/chart" uri="{C3380CC4-5D6E-409C-BE32-E72D297353CC}">
              <c16:uniqueId val="{00000014-08C6-4D8A-A2B7-811B666F737F}"/>
            </c:ext>
          </c:extLst>
        </c:ser>
        <c:ser>
          <c:idx val="19"/>
          <c:order val="19"/>
          <c:tx>
            <c:strRef>
              <c:f>'2022- ACCID D TRANS'!$V$3</c:f>
              <c:strCache>
                <c:ptCount val="1"/>
                <c:pt idx="0">
                  <c:v>SEM 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TRANS'!$V$4:$V$55</c:f>
            </c:numRef>
          </c:val>
          <c:extLst>
            <c:ext xmlns:c16="http://schemas.microsoft.com/office/drawing/2014/chart" uri="{C3380CC4-5D6E-409C-BE32-E72D297353CC}">
              <c16:uniqueId val="{00000015-08C6-4D8A-A2B7-811B666F737F}"/>
            </c:ext>
          </c:extLst>
        </c:ser>
        <c:ser>
          <c:idx val="20"/>
          <c:order val="20"/>
          <c:tx>
            <c:strRef>
              <c:f>'2022- ACCID D TRANS'!$W$3</c:f>
              <c:strCache>
                <c:ptCount val="1"/>
                <c:pt idx="0">
                  <c:v>SEM 20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TRANS'!$W$4:$W$55</c:f>
            </c:numRef>
          </c:val>
          <c:extLst>
            <c:ext xmlns:c16="http://schemas.microsoft.com/office/drawing/2014/chart" uri="{C3380CC4-5D6E-409C-BE32-E72D297353CC}">
              <c16:uniqueId val="{00000016-08C6-4D8A-A2B7-811B666F737F}"/>
            </c:ext>
          </c:extLst>
        </c:ser>
        <c:ser>
          <c:idx val="21"/>
          <c:order val="21"/>
          <c:tx>
            <c:strRef>
              <c:f>'2022- ACCID D TRANS'!$X$3</c:f>
              <c:strCache>
                <c:ptCount val="1"/>
                <c:pt idx="0">
                  <c:v>SEM 21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TRANS'!$X$4:$X$55</c:f>
            </c:numRef>
          </c:val>
          <c:extLst>
            <c:ext xmlns:c16="http://schemas.microsoft.com/office/drawing/2014/chart" uri="{C3380CC4-5D6E-409C-BE32-E72D297353CC}">
              <c16:uniqueId val="{00000017-08C6-4D8A-A2B7-811B666F737F}"/>
            </c:ext>
          </c:extLst>
        </c:ser>
        <c:ser>
          <c:idx val="22"/>
          <c:order val="22"/>
          <c:tx>
            <c:strRef>
              <c:f>'2022- ACCID D TRANS'!$Y$3</c:f>
              <c:strCache>
                <c:ptCount val="1"/>
                <c:pt idx="0">
                  <c:v>SEM 22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TRANS'!$Y$4:$Y$55</c:f>
            </c:numRef>
          </c:val>
          <c:extLst>
            <c:ext xmlns:c16="http://schemas.microsoft.com/office/drawing/2014/chart" uri="{C3380CC4-5D6E-409C-BE32-E72D297353CC}">
              <c16:uniqueId val="{00000018-08C6-4D8A-A2B7-811B666F737F}"/>
            </c:ext>
          </c:extLst>
        </c:ser>
        <c:ser>
          <c:idx val="23"/>
          <c:order val="23"/>
          <c:tx>
            <c:strRef>
              <c:f>'2022- ACCID D TRANS'!$Z$3</c:f>
              <c:strCache>
                <c:ptCount val="1"/>
                <c:pt idx="0">
                  <c:v>SEM 23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TRANS'!$Z$4:$Z$55</c:f>
            </c:numRef>
          </c:val>
          <c:extLst>
            <c:ext xmlns:c16="http://schemas.microsoft.com/office/drawing/2014/chart" uri="{C3380CC4-5D6E-409C-BE32-E72D297353CC}">
              <c16:uniqueId val="{00000019-08C6-4D8A-A2B7-811B666F737F}"/>
            </c:ext>
          </c:extLst>
        </c:ser>
        <c:ser>
          <c:idx val="24"/>
          <c:order val="24"/>
          <c:tx>
            <c:strRef>
              <c:f>'2022- ACCID D TRANS'!$AA$3</c:f>
              <c:strCache>
                <c:ptCount val="1"/>
                <c:pt idx="0">
                  <c:v>SEM 24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TRANS'!$AA$4:$AA$55</c:f>
            </c:numRef>
          </c:val>
          <c:extLst>
            <c:ext xmlns:c16="http://schemas.microsoft.com/office/drawing/2014/chart" uri="{C3380CC4-5D6E-409C-BE32-E72D297353CC}">
              <c16:uniqueId val="{0000001A-08C6-4D8A-A2B7-811B666F737F}"/>
            </c:ext>
          </c:extLst>
        </c:ser>
        <c:ser>
          <c:idx val="25"/>
          <c:order val="25"/>
          <c:tx>
            <c:strRef>
              <c:f>'2022- ACCID D TRANS'!$AB$3</c:f>
              <c:strCache>
                <c:ptCount val="1"/>
                <c:pt idx="0">
                  <c:v>SEM 25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2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2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TRANS'!$AB$4:$AB$55</c:f>
            </c:numRef>
          </c:val>
          <c:extLst>
            <c:ext xmlns:c16="http://schemas.microsoft.com/office/drawing/2014/chart" uri="{C3380CC4-5D6E-409C-BE32-E72D297353CC}">
              <c16:uniqueId val="{0000001B-08C6-4D8A-A2B7-811B666F737F}"/>
            </c:ext>
          </c:extLst>
        </c:ser>
        <c:ser>
          <c:idx val="26"/>
          <c:order val="26"/>
          <c:tx>
            <c:strRef>
              <c:f>'2022- ACCID D TRANS'!$AC$3</c:f>
              <c:strCache>
                <c:ptCount val="1"/>
                <c:pt idx="0">
                  <c:v>SEM 26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3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3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TRANS'!$AC$4:$AC$55</c:f>
            </c:numRef>
          </c:val>
          <c:extLst>
            <c:ext xmlns:c16="http://schemas.microsoft.com/office/drawing/2014/chart" uri="{C3380CC4-5D6E-409C-BE32-E72D297353CC}">
              <c16:uniqueId val="{0000001C-08C6-4D8A-A2B7-811B666F737F}"/>
            </c:ext>
          </c:extLst>
        </c:ser>
        <c:ser>
          <c:idx val="27"/>
          <c:order val="27"/>
          <c:tx>
            <c:strRef>
              <c:f>'2022- ACCID D TRANS'!$AD$3</c:f>
              <c:strCache>
                <c:ptCount val="1"/>
                <c:pt idx="0">
                  <c:v>SEM 27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TRANS'!$AD$4:$AD$55</c:f>
            </c:numRef>
          </c:val>
          <c:extLst>
            <c:ext xmlns:c16="http://schemas.microsoft.com/office/drawing/2014/chart" uri="{C3380CC4-5D6E-409C-BE32-E72D297353CC}">
              <c16:uniqueId val="{0000001D-08C6-4D8A-A2B7-811B666F737F}"/>
            </c:ext>
          </c:extLst>
        </c:ser>
        <c:ser>
          <c:idx val="28"/>
          <c:order val="28"/>
          <c:tx>
            <c:strRef>
              <c:f>'2022- ACCID D TRANS'!$AE$3</c:f>
              <c:strCache>
                <c:ptCount val="1"/>
                <c:pt idx="0">
                  <c:v>SEM 28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TRANS'!$AE$4:$AE$55</c:f>
            </c:numRef>
          </c:val>
          <c:extLst>
            <c:ext xmlns:c16="http://schemas.microsoft.com/office/drawing/2014/chart" uri="{C3380CC4-5D6E-409C-BE32-E72D297353CC}">
              <c16:uniqueId val="{0000001E-08C6-4D8A-A2B7-811B666F737F}"/>
            </c:ext>
          </c:extLst>
        </c:ser>
        <c:ser>
          <c:idx val="29"/>
          <c:order val="29"/>
          <c:tx>
            <c:strRef>
              <c:f>'2022- ACCID D TRANS'!$AF$3</c:f>
              <c:strCache>
                <c:ptCount val="1"/>
                <c:pt idx="0">
                  <c:v>SEM 29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TRANS'!$AF$4:$AF$55</c:f>
            </c:numRef>
          </c:val>
          <c:extLst>
            <c:ext xmlns:c16="http://schemas.microsoft.com/office/drawing/2014/chart" uri="{C3380CC4-5D6E-409C-BE32-E72D297353CC}">
              <c16:uniqueId val="{0000001F-08C6-4D8A-A2B7-811B666F737F}"/>
            </c:ext>
          </c:extLst>
        </c:ser>
        <c:ser>
          <c:idx val="30"/>
          <c:order val="30"/>
          <c:tx>
            <c:strRef>
              <c:f>'2022- ACCID D TRANS'!$AG$3</c:f>
              <c:strCache>
                <c:ptCount val="1"/>
                <c:pt idx="0">
                  <c:v>SEM 30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TRANS'!$AG$4:$AG$55</c:f>
            </c:numRef>
          </c:val>
          <c:extLst>
            <c:ext xmlns:c16="http://schemas.microsoft.com/office/drawing/2014/chart" uri="{C3380CC4-5D6E-409C-BE32-E72D297353CC}">
              <c16:uniqueId val="{00000020-08C6-4D8A-A2B7-811B666F737F}"/>
            </c:ext>
          </c:extLst>
        </c:ser>
        <c:ser>
          <c:idx val="31"/>
          <c:order val="31"/>
          <c:tx>
            <c:strRef>
              <c:f>'2022- ACCID D TRANS'!$AH$3</c:f>
              <c:strCache>
                <c:ptCount val="1"/>
                <c:pt idx="0">
                  <c:v>SEM 31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TRANS'!$AH$4:$AH$55</c:f>
            </c:numRef>
          </c:val>
          <c:extLst>
            <c:ext xmlns:c16="http://schemas.microsoft.com/office/drawing/2014/chart" uri="{C3380CC4-5D6E-409C-BE32-E72D297353CC}">
              <c16:uniqueId val="{00000021-08C6-4D8A-A2B7-811B666F737F}"/>
            </c:ext>
          </c:extLst>
        </c:ser>
        <c:ser>
          <c:idx val="32"/>
          <c:order val="32"/>
          <c:tx>
            <c:strRef>
              <c:f>'2022- ACCID D TRANS'!$AI$3</c:f>
              <c:strCache>
                <c:ptCount val="1"/>
                <c:pt idx="0">
                  <c:v>SEM 32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shade val="51000"/>
                    <a:satMod val="130000"/>
                  </a:schemeClr>
                </a:gs>
                <a:gs pos="80000">
                  <a:schemeClr val="accent3">
                    <a:lumMod val="50000"/>
                    <a:shade val="93000"/>
                    <a:satMod val="130000"/>
                  </a:schemeClr>
                </a:gs>
                <a:gs pos="100000">
                  <a:schemeClr val="accent3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TRANS'!$AI$4:$AI$55</c:f>
            </c:numRef>
          </c:val>
          <c:extLst>
            <c:ext xmlns:c16="http://schemas.microsoft.com/office/drawing/2014/chart" uri="{C3380CC4-5D6E-409C-BE32-E72D297353CC}">
              <c16:uniqueId val="{00000022-08C6-4D8A-A2B7-811B666F737F}"/>
            </c:ext>
          </c:extLst>
        </c:ser>
        <c:ser>
          <c:idx val="33"/>
          <c:order val="33"/>
          <c:tx>
            <c:strRef>
              <c:f>'2022- ACCID D TRANS'!$AJ$3</c:f>
              <c:strCache>
                <c:ptCount val="1"/>
                <c:pt idx="0">
                  <c:v>SEM 33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TRANS'!$AJ$4:$AJ$55</c:f>
            </c:numRef>
          </c:val>
          <c:extLst>
            <c:ext xmlns:c16="http://schemas.microsoft.com/office/drawing/2014/chart" uri="{C3380CC4-5D6E-409C-BE32-E72D297353CC}">
              <c16:uniqueId val="{00000023-08C6-4D8A-A2B7-811B666F737F}"/>
            </c:ext>
          </c:extLst>
        </c:ser>
        <c:ser>
          <c:idx val="34"/>
          <c:order val="34"/>
          <c:tx>
            <c:strRef>
              <c:f>'2022- ACCID D TRANS'!$AK$3</c:f>
              <c:strCache>
                <c:ptCount val="1"/>
                <c:pt idx="0">
                  <c:v>SEM 34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shade val="51000"/>
                    <a:satMod val="130000"/>
                  </a:schemeClr>
                </a:gs>
                <a:gs pos="80000">
                  <a:schemeClr val="accent5">
                    <a:lumMod val="50000"/>
                    <a:shade val="93000"/>
                    <a:satMod val="130000"/>
                  </a:schemeClr>
                </a:gs>
                <a:gs pos="100000">
                  <a:schemeClr val="accent5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TRANS'!$AK$4:$AK$55</c:f>
            </c:numRef>
          </c:val>
          <c:extLst>
            <c:ext xmlns:c16="http://schemas.microsoft.com/office/drawing/2014/chart" uri="{C3380CC4-5D6E-409C-BE32-E72D297353CC}">
              <c16:uniqueId val="{00000024-08C6-4D8A-A2B7-811B666F737F}"/>
            </c:ext>
          </c:extLst>
        </c:ser>
        <c:ser>
          <c:idx val="35"/>
          <c:order val="35"/>
          <c:tx>
            <c:strRef>
              <c:f>'2022- ACCID D TRANS'!$AL$3</c:f>
              <c:strCache>
                <c:ptCount val="1"/>
                <c:pt idx="0">
                  <c:v>SEM 35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50000"/>
                    <a:shade val="51000"/>
                    <a:satMod val="130000"/>
                  </a:schemeClr>
                </a:gs>
                <a:gs pos="80000">
                  <a:schemeClr val="accent6">
                    <a:lumMod val="50000"/>
                    <a:shade val="93000"/>
                    <a:satMod val="130000"/>
                  </a:schemeClr>
                </a:gs>
                <a:gs pos="100000">
                  <a:schemeClr val="accent6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TRANS'!$AL$4:$AL$55</c:f>
            </c:numRef>
          </c:val>
          <c:extLst>
            <c:ext xmlns:c16="http://schemas.microsoft.com/office/drawing/2014/chart" uri="{C3380CC4-5D6E-409C-BE32-E72D297353CC}">
              <c16:uniqueId val="{00000025-08C6-4D8A-A2B7-811B666F737F}"/>
            </c:ext>
          </c:extLst>
        </c:ser>
        <c:ser>
          <c:idx val="36"/>
          <c:order val="36"/>
          <c:tx>
            <c:strRef>
              <c:f>'2022- ACCID D TRANS'!$AM$3</c:f>
              <c:strCache>
                <c:ptCount val="1"/>
                <c:pt idx="0">
                  <c:v>SEM 36</c:v>
                </c:pt>
              </c:strCache>
            </c:strRef>
          </c:tx>
          <c:spPr>
            <a:solidFill>
              <a:srgbClr val="80E33D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TRANS'!$AM$4:$AM$55</c:f>
            </c:numRef>
          </c:val>
          <c:extLst>
            <c:ext xmlns:c16="http://schemas.microsoft.com/office/drawing/2014/chart" uri="{C3380CC4-5D6E-409C-BE32-E72D297353CC}">
              <c16:uniqueId val="{00000026-08C6-4D8A-A2B7-811B666F737F}"/>
            </c:ext>
          </c:extLst>
        </c:ser>
        <c:ser>
          <c:idx val="37"/>
          <c:order val="37"/>
          <c:tx>
            <c:strRef>
              <c:f>'2022- ACCID D TRANS'!$AN$3</c:f>
              <c:strCache>
                <c:ptCount val="1"/>
                <c:pt idx="0">
                  <c:v>SEM 37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TRANS'!$AN$4:$AN$55</c:f>
            </c:numRef>
          </c:val>
          <c:extLst>
            <c:ext xmlns:c16="http://schemas.microsoft.com/office/drawing/2014/chart" uri="{C3380CC4-5D6E-409C-BE32-E72D297353CC}">
              <c16:uniqueId val="{00000027-08C6-4D8A-A2B7-811B666F737F}"/>
            </c:ext>
          </c:extLst>
        </c:ser>
        <c:ser>
          <c:idx val="38"/>
          <c:order val="38"/>
          <c:tx>
            <c:strRef>
              <c:f>'2022- ACCID D TRANS'!$AO$3</c:f>
              <c:strCache>
                <c:ptCount val="1"/>
                <c:pt idx="0">
                  <c:v>SEM 38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TRANS'!$AO$4:$AO$55</c:f>
            </c:numRef>
          </c:val>
          <c:extLst>
            <c:ext xmlns:c16="http://schemas.microsoft.com/office/drawing/2014/chart" uri="{C3380CC4-5D6E-409C-BE32-E72D297353CC}">
              <c16:uniqueId val="{00000028-08C6-4D8A-A2B7-811B666F737F}"/>
            </c:ext>
          </c:extLst>
        </c:ser>
        <c:ser>
          <c:idx val="39"/>
          <c:order val="39"/>
          <c:tx>
            <c:strRef>
              <c:f>'2022- ACCID D TRANS'!$AP$3</c:f>
              <c:strCache>
                <c:ptCount val="1"/>
                <c:pt idx="0">
                  <c:v>SEM 39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TRANS'!$AP$4:$AP$55</c:f>
            </c:numRef>
          </c:val>
          <c:extLst>
            <c:ext xmlns:c16="http://schemas.microsoft.com/office/drawing/2014/chart" uri="{C3380CC4-5D6E-409C-BE32-E72D297353CC}">
              <c16:uniqueId val="{00000029-08C6-4D8A-A2B7-811B666F737F}"/>
            </c:ext>
          </c:extLst>
        </c:ser>
        <c:ser>
          <c:idx val="40"/>
          <c:order val="40"/>
          <c:tx>
            <c:strRef>
              <c:f>'2022- ACCID D TRANS'!$AQ$3</c:f>
              <c:strCache>
                <c:ptCount val="1"/>
                <c:pt idx="0">
                  <c:v>SEM 40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TRANS'!$AQ$4:$AQ$55</c:f>
            </c:numRef>
          </c:val>
          <c:extLst>
            <c:ext xmlns:c16="http://schemas.microsoft.com/office/drawing/2014/chart" uri="{C3380CC4-5D6E-409C-BE32-E72D297353CC}">
              <c16:uniqueId val="{0000002A-08C6-4D8A-A2B7-811B666F737F}"/>
            </c:ext>
          </c:extLst>
        </c:ser>
        <c:ser>
          <c:idx val="41"/>
          <c:order val="41"/>
          <c:tx>
            <c:strRef>
              <c:f>'2022- ACCID D TRANS'!$AR$3</c:f>
              <c:strCache>
                <c:ptCount val="1"/>
                <c:pt idx="0">
                  <c:v>SEM 41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TRANS'!$AR$4:$AR$55</c:f>
            </c:numRef>
          </c:val>
          <c:extLst>
            <c:ext xmlns:c16="http://schemas.microsoft.com/office/drawing/2014/chart" uri="{C3380CC4-5D6E-409C-BE32-E72D297353CC}">
              <c16:uniqueId val="{0000002B-08C6-4D8A-A2B7-811B666F737F}"/>
            </c:ext>
          </c:extLst>
        </c:ser>
        <c:ser>
          <c:idx val="42"/>
          <c:order val="42"/>
          <c:tx>
            <c:strRef>
              <c:f>'2022- ACCID D TRANS'!$AS$3</c:f>
              <c:strCache>
                <c:ptCount val="1"/>
                <c:pt idx="0">
                  <c:v>SEM 42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shade val="51000"/>
                    <a:satMod val="130000"/>
                  </a:schemeClr>
                </a:gs>
                <a:gs pos="80000">
                  <a:schemeClr val="accent1">
                    <a:lumMod val="70000"/>
                    <a:shade val="93000"/>
                    <a:satMod val="130000"/>
                  </a:schemeClr>
                </a:gs>
                <a:gs pos="100000">
                  <a:schemeClr val="accent1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TRANS'!$AS$4:$AS$55</c:f>
            </c:numRef>
          </c:val>
          <c:extLst>
            <c:ext xmlns:c16="http://schemas.microsoft.com/office/drawing/2014/chart" uri="{C3380CC4-5D6E-409C-BE32-E72D297353CC}">
              <c16:uniqueId val="{0000002C-08C6-4D8A-A2B7-811B666F737F}"/>
            </c:ext>
          </c:extLst>
        </c:ser>
        <c:ser>
          <c:idx val="43"/>
          <c:order val="43"/>
          <c:tx>
            <c:strRef>
              <c:f>'2022- ACCID D TRANS'!$AT$3</c:f>
              <c:strCache>
                <c:ptCount val="1"/>
                <c:pt idx="0">
                  <c:v>SEM 43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TRANS'!$AT$4:$AT$55</c:f>
            </c:numRef>
          </c:val>
          <c:extLst>
            <c:ext xmlns:c16="http://schemas.microsoft.com/office/drawing/2014/chart" uri="{C3380CC4-5D6E-409C-BE32-E72D297353CC}">
              <c16:uniqueId val="{0000002D-08C6-4D8A-A2B7-811B666F737F}"/>
            </c:ext>
          </c:extLst>
        </c:ser>
        <c:ser>
          <c:idx val="44"/>
          <c:order val="44"/>
          <c:tx>
            <c:strRef>
              <c:f>'2022- ACCID D TRANS'!$AU$3</c:f>
              <c:strCache>
                <c:ptCount val="1"/>
                <c:pt idx="0">
                  <c:v>SEM 44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TRANS'!$AU$4:$AU$55</c:f>
            </c:numRef>
          </c:val>
          <c:extLst>
            <c:ext xmlns:c16="http://schemas.microsoft.com/office/drawing/2014/chart" uri="{C3380CC4-5D6E-409C-BE32-E72D297353CC}">
              <c16:uniqueId val="{0000002E-08C6-4D8A-A2B7-811B666F737F}"/>
            </c:ext>
          </c:extLst>
        </c:ser>
        <c:ser>
          <c:idx val="45"/>
          <c:order val="45"/>
          <c:tx>
            <c:strRef>
              <c:f>'2022- ACCID D TRANS'!$AV$3</c:f>
              <c:strCache>
                <c:ptCount val="1"/>
                <c:pt idx="0">
                  <c:v>SEM 45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TRANS'!$AV$4:$AV$55</c:f>
            </c:numRef>
          </c:val>
          <c:extLst>
            <c:ext xmlns:c16="http://schemas.microsoft.com/office/drawing/2014/chart" uri="{C3380CC4-5D6E-409C-BE32-E72D297353CC}">
              <c16:uniqueId val="{0000002F-08C6-4D8A-A2B7-811B666F737F}"/>
            </c:ext>
          </c:extLst>
        </c:ser>
        <c:ser>
          <c:idx val="46"/>
          <c:order val="46"/>
          <c:tx>
            <c:strRef>
              <c:f>'2022- ACCID D TRANS'!$AW$3</c:f>
              <c:strCache>
                <c:ptCount val="1"/>
                <c:pt idx="0">
                  <c:v>SEM 46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TRANS'!$AW$4:$AW$55</c:f>
            </c:numRef>
          </c:val>
          <c:extLst>
            <c:ext xmlns:c16="http://schemas.microsoft.com/office/drawing/2014/chart" uri="{C3380CC4-5D6E-409C-BE32-E72D297353CC}">
              <c16:uniqueId val="{00000030-08C6-4D8A-A2B7-811B666F737F}"/>
            </c:ext>
          </c:extLst>
        </c:ser>
        <c:ser>
          <c:idx val="47"/>
          <c:order val="47"/>
          <c:tx>
            <c:strRef>
              <c:f>'2022- ACCID D TRANS'!$AX$3</c:f>
              <c:strCache>
                <c:ptCount val="1"/>
                <c:pt idx="0">
                  <c:v>SEM 47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TRANS'!$AX$4:$AX$55</c:f>
            </c:numRef>
          </c:val>
          <c:extLst>
            <c:ext xmlns:c16="http://schemas.microsoft.com/office/drawing/2014/chart" uri="{C3380CC4-5D6E-409C-BE32-E72D297353CC}">
              <c16:uniqueId val="{00000031-08C6-4D8A-A2B7-811B666F737F}"/>
            </c:ext>
          </c:extLst>
        </c:ser>
        <c:ser>
          <c:idx val="48"/>
          <c:order val="48"/>
          <c:tx>
            <c:strRef>
              <c:f>'2022- ACCID D TRANS'!$AY$3</c:f>
              <c:strCache>
                <c:ptCount val="1"/>
                <c:pt idx="0">
                  <c:v>SEM 48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TRANS'!$AY$4:$AY$55</c:f>
            </c:numRef>
          </c:val>
          <c:extLst>
            <c:ext xmlns:c16="http://schemas.microsoft.com/office/drawing/2014/chart" uri="{C3380CC4-5D6E-409C-BE32-E72D297353CC}">
              <c16:uniqueId val="{00000032-08C6-4D8A-A2B7-811B666F737F}"/>
            </c:ext>
          </c:extLst>
        </c:ser>
        <c:ser>
          <c:idx val="49"/>
          <c:order val="49"/>
          <c:tx>
            <c:strRef>
              <c:f>'2022- ACCID D TRANS'!$AZ$3</c:f>
              <c:strCache>
                <c:ptCount val="1"/>
                <c:pt idx="0">
                  <c:v>SEM 49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2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2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TRANS'!$AZ$4:$AZ$55</c:f>
            </c:numRef>
          </c:val>
          <c:extLst>
            <c:ext xmlns:c16="http://schemas.microsoft.com/office/drawing/2014/chart" uri="{C3380CC4-5D6E-409C-BE32-E72D297353CC}">
              <c16:uniqueId val="{00000033-08C6-4D8A-A2B7-811B666F737F}"/>
            </c:ext>
          </c:extLst>
        </c:ser>
        <c:ser>
          <c:idx val="50"/>
          <c:order val="50"/>
          <c:tx>
            <c:strRef>
              <c:f>'2022- ACCID D TRANS'!$BA$3</c:f>
              <c:strCache>
                <c:ptCount val="1"/>
                <c:pt idx="0">
                  <c:v>SEM 50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3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3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TRANS'!$BA$4:$BA$55</c:f>
            </c:numRef>
          </c:val>
          <c:extLst>
            <c:ext xmlns:c16="http://schemas.microsoft.com/office/drawing/2014/chart" uri="{C3380CC4-5D6E-409C-BE32-E72D297353CC}">
              <c16:uniqueId val="{00000034-08C6-4D8A-A2B7-811B666F737F}"/>
            </c:ext>
          </c:extLst>
        </c:ser>
        <c:ser>
          <c:idx val="51"/>
          <c:order val="51"/>
          <c:tx>
            <c:strRef>
              <c:f>'2022- ACCID D TRANS'!$BB$3</c:f>
              <c:strCache>
                <c:ptCount val="1"/>
                <c:pt idx="0">
                  <c:v>SEM 51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4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4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TRANS'!$BB$4:$BB$55</c:f>
            </c:numRef>
          </c:val>
          <c:extLst>
            <c:ext xmlns:c16="http://schemas.microsoft.com/office/drawing/2014/chart" uri="{C3380CC4-5D6E-409C-BE32-E72D297353CC}">
              <c16:uniqueId val="{00000035-08C6-4D8A-A2B7-811B666F737F}"/>
            </c:ext>
          </c:extLst>
        </c:ser>
        <c:ser>
          <c:idx val="52"/>
          <c:order val="52"/>
          <c:tx>
            <c:strRef>
              <c:f>'2022- ACCID D TRANS'!$BC$3</c:f>
              <c:strCache>
                <c:ptCount val="1"/>
                <c:pt idx="0">
                  <c:v>SEM 52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5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5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TRANS'!$BC$4:$BC$55</c:f>
            </c:numRef>
          </c:val>
          <c:extLst>
            <c:ext xmlns:c16="http://schemas.microsoft.com/office/drawing/2014/chart" uri="{C3380CC4-5D6E-409C-BE32-E72D297353CC}">
              <c16:uniqueId val="{00000036-08C6-4D8A-A2B7-811B666F737F}"/>
            </c:ext>
          </c:extLst>
        </c:ser>
        <c:ser>
          <c:idx val="53"/>
          <c:order val="53"/>
          <c:tx>
            <c:strRef>
              <c:f>'2022- ACCID D TRANS'!$BD$3</c:f>
              <c:strCache>
                <c:ptCount val="1"/>
                <c:pt idx="0">
                  <c:v>ACUM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ACCID D TRANS'!$B$4:$B$55</c:f>
              <c:strCache>
                <c:ptCount val="52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SIBAYO</c:v>
                </c:pt>
                <c:pt idx="40">
                  <c:v>SOCABAYA</c:v>
                </c:pt>
                <c:pt idx="41">
                  <c:v>TAPAY</c:v>
                </c:pt>
                <c:pt idx="42">
                  <c:v>TIABAYA</c:v>
                </c:pt>
                <c:pt idx="43">
                  <c:v>TISCO</c:v>
                </c:pt>
                <c:pt idx="44">
                  <c:v>TUTI</c:v>
                </c:pt>
                <c:pt idx="45">
                  <c:v>UCHUMAYO</c:v>
                </c:pt>
                <c:pt idx="46">
                  <c:v>VITOR</c:v>
                </c:pt>
                <c:pt idx="47">
                  <c:v>YANAHUARA</c:v>
                </c:pt>
                <c:pt idx="48">
                  <c:v>YANQUE</c:v>
                </c:pt>
                <c:pt idx="49">
                  <c:v>YARABAMBA</c:v>
                </c:pt>
                <c:pt idx="50">
                  <c:v>YURA</c:v>
                </c:pt>
                <c:pt idx="51">
                  <c:v>otros</c:v>
                </c:pt>
              </c:strCache>
            </c:strRef>
          </c:cat>
          <c:val>
            <c:numRef>
              <c:f>'2022- ACCID D TRANS'!$BD$4:$BD$55</c:f>
              <c:numCache>
                <c:formatCode>General</c:formatCode>
                <c:ptCount val="5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2</c:v>
                </c:pt>
                <c:pt idx="10">
                  <c:v>0</c:v>
                </c:pt>
                <c:pt idx="11">
                  <c:v>1</c:v>
                </c:pt>
                <c:pt idx="12">
                  <c:v>12</c:v>
                </c:pt>
                <c:pt idx="13">
                  <c:v>0</c:v>
                </c:pt>
                <c:pt idx="14">
                  <c:v>0</c:v>
                </c:pt>
                <c:pt idx="15">
                  <c:v>2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3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1</c:v>
                </c:pt>
                <c:pt idx="5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7-08C6-4D8A-A2B7-811B666F737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791102280"/>
        <c:axId val="1791102608"/>
      </c:barChart>
      <c:catAx>
        <c:axId val="1791102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791102608"/>
        <c:crosses val="autoZero"/>
        <c:auto val="1"/>
        <c:lblAlgn val="ctr"/>
        <c:lblOffset val="100"/>
        <c:noMultiLvlLbl val="0"/>
      </c:catAx>
      <c:valAx>
        <c:axId val="179110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791102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19050" cap="flat" cmpd="sng" algn="ctr">
      <a:solidFill>
        <a:srgbClr val="00B050"/>
      </a:solidFill>
      <a:round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  <c:userShapes r:id="rId4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E" sz="2000"/>
              <a:t>DIABETES RSAC-2021</a:t>
            </a:r>
          </a:p>
        </c:rich>
      </c:tx>
      <c:layout>
        <c:manualLayout>
          <c:xMode val="edge"/>
          <c:yMode val="edge"/>
          <c:x val="0.27186266644325496"/>
          <c:y val="3.1128623206494063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plotArea>
      <c:layout>
        <c:manualLayout>
          <c:layoutTarget val="inner"/>
          <c:xMode val="edge"/>
          <c:yMode val="edge"/>
          <c:x val="1.994272322379588E-2"/>
          <c:y val="1.0757201436989786E-2"/>
          <c:w val="0.96537140760499107"/>
          <c:h val="0.853245210595476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'2022- DIABETES'!$C$3</c:f>
              <c:strCache>
                <c:ptCount val="1"/>
                <c:pt idx="0">
                  <c:v>SEM 53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DIABETES'!$C$4:$C$64</c:f>
            </c:numRef>
          </c:val>
          <c:extLst>
            <c:ext xmlns:c16="http://schemas.microsoft.com/office/drawing/2014/chart" uri="{C3380CC4-5D6E-409C-BE32-E72D297353CC}">
              <c16:uniqueId val="{00000000-AE5C-4C5A-982A-683CB838F0C3}"/>
            </c:ext>
          </c:extLst>
        </c:ser>
        <c:ser>
          <c:idx val="1"/>
          <c:order val="1"/>
          <c:tx>
            <c:strRef>
              <c:f>'2022- DIABETES'!$D$3</c:f>
              <c:strCache>
                <c:ptCount val="1"/>
                <c:pt idx="0">
                  <c:v>SEM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DIABETES'!$D$4:$D$64</c:f>
            </c:numRef>
          </c:val>
          <c:extLst>
            <c:ext xmlns:c16="http://schemas.microsoft.com/office/drawing/2014/chart" uri="{C3380CC4-5D6E-409C-BE32-E72D297353CC}">
              <c16:uniqueId val="{00000001-AE5C-4C5A-982A-683CB838F0C3}"/>
            </c:ext>
          </c:extLst>
        </c:ser>
        <c:ser>
          <c:idx val="2"/>
          <c:order val="2"/>
          <c:tx>
            <c:strRef>
              <c:f>'2022- DIABETES'!$E$3</c:f>
              <c:strCache>
                <c:ptCount val="1"/>
                <c:pt idx="0">
                  <c:v>SEM 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DIABETES'!$E$4:$E$64</c:f>
            </c:numRef>
          </c:val>
          <c:extLst>
            <c:ext xmlns:c16="http://schemas.microsoft.com/office/drawing/2014/chart" uri="{C3380CC4-5D6E-409C-BE32-E72D297353CC}">
              <c16:uniqueId val="{00000002-AE5C-4C5A-982A-683CB838F0C3}"/>
            </c:ext>
          </c:extLst>
        </c:ser>
        <c:ser>
          <c:idx val="3"/>
          <c:order val="3"/>
          <c:tx>
            <c:strRef>
              <c:f>'2022- DIABETES'!$F$3</c:f>
              <c:strCache>
                <c:ptCount val="1"/>
                <c:pt idx="0">
                  <c:v>SEM 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DIABETES'!$F$4:$F$64</c:f>
            </c:numRef>
          </c:val>
          <c:extLst>
            <c:ext xmlns:c16="http://schemas.microsoft.com/office/drawing/2014/chart" uri="{C3380CC4-5D6E-409C-BE32-E72D297353CC}">
              <c16:uniqueId val="{00000003-AE5C-4C5A-982A-683CB838F0C3}"/>
            </c:ext>
          </c:extLst>
        </c:ser>
        <c:ser>
          <c:idx val="4"/>
          <c:order val="4"/>
          <c:tx>
            <c:strRef>
              <c:f>'2022- DIABETES'!$G$3</c:f>
              <c:strCache>
                <c:ptCount val="1"/>
                <c:pt idx="0">
                  <c:v>SEM 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DIABETES'!$G$4:$G$64</c:f>
            </c:numRef>
          </c:val>
          <c:extLst>
            <c:ext xmlns:c16="http://schemas.microsoft.com/office/drawing/2014/chart" uri="{C3380CC4-5D6E-409C-BE32-E72D297353CC}">
              <c16:uniqueId val="{00000004-AE5C-4C5A-982A-683CB838F0C3}"/>
            </c:ext>
          </c:extLst>
        </c:ser>
        <c:ser>
          <c:idx val="5"/>
          <c:order val="5"/>
          <c:tx>
            <c:strRef>
              <c:f>'2022- DIABETES'!$H$3</c:f>
              <c:strCache>
                <c:ptCount val="1"/>
                <c:pt idx="0">
                  <c:v>SEM 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DIABETES'!$H$4:$H$64</c:f>
            </c:numRef>
          </c:val>
          <c:extLst>
            <c:ext xmlns:c16="http://schemas.microsoft.com/office/drawing/2014/chart" uri="{C3380CC4-5D6E-409C-BE32-E72D297353CC}">
              <c16:uniqueId val="{00000005-AE5C-4C5A-982A-683CB838F0C3}"/>
            </c:ext>
          </c:extLst>
        </c:ser>
        <c:ser>
          <c:idx val="6"/>
          <c:order val="6"/>
          <c:tx>
            <c:strRef>
              <c:f>'2022- DIABETES'!$I$3</c:f>
              <c:strCache>
                <c:ptCount val="1"/>
                <c:pt idx="0">
                  <c:v>SEM 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DIABETES'!$I$4:$I$64</c:f>
            </c:numRef>
          </c:val>
          <c:extLst>
            <c:ext xmlns:c16="http://schemas.microsoft.com/office/drawing/2014/chart" uri="{C3380CC4-5D6E-409C-BE32-E72D297353CC}">
              <c16:uniqueId val="{00000006-AE5C-4C5A-982A-683CB838F0C3}"/>
            </c:ext>
          </c:extLst>
        </c:ser>
        <c:ser>
          <c:idx val="48"/>
          <c:order val="48"/>
          <c:tx>
            <c:strRef>
              <c:f>'2022- DIABETES'!$AY$3</c:f>
              <c:strCache>
                <c:ptCount val="1"/>
                <c:pt idx="0">
                  <c:v>SEM 48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DIABETES'!$AY$4:$AY$64</c:f>
            </c:numRef>
          </c:val>
          <c:extLst>
            <c:ext xmlns:c16="http://schemas.microsoft.com/office/drawing/2014/chart" uri="{C3380CC4-5D6E-409C-BE32-E72D297353CC}">
              <c16:uniqueId val="{00000007-AE5C-4C5A-982A-683CB838F0C3}"/>
            </c:ext>
          </c:extLst>
        </c:ser>
        <c:ser>
          <c:idx val="49"/>
          <c:order val="49"/>
          <c:tx>
            <c:strRef>
              <c:f>'2022- DIABETES'!$AZ$3</c:f>
              <c:strCache>
                <c:ptCount val="1"/>
                <c:pt idx="0">
                  <c:v>SEM 49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2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2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DIABETES'!$AZ$4:$AZ$64</c:f>
            </c:numRef>
          </c:val>
          <c:extLst>
            <c:ext xmlns:c16="http://schemas.microsoft.com/office/drawing/2014/chart" uri="{C3380CC4-5D6E-409C-BE32-E72D297353CC}">
              <c16:uniqueId val="{00000008-AE5C-4C5A-982A-683CB838F0C3}"/>
            </c:ext>
          </c:extLst>
        </c:ser>
        <c:ser>
          <c:idx val="50"/>
          <c:order val="50"/>
          <c:tx>
            <c:strRef>
              <c:f>'2022- DIABETES'!$BA$3</c:f>
              <c:strCache>
                <c:ptCount val="1"/>
                <c:pt idx="0">
                  <c:v>SEM 50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3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3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DIABETES'!$BA$4:$BA$64</c:f>
            </c:numRef>
          </c:val>
          <c:extLst>
            <c:ext xmlns:c16="http://schemas.microsoft.com/office/drawing/2014/chart" uri="{C3380CC4-5D6E-409C-BE32-E72D297353CC}">
              <c16:uniqueId val="{00000009-AE5C-4C5A-982A-683CB838F0C3}"/>
            </c:ext>
          </c:extLst>
        </c:ser>
        <c:ser>
          <c:idx val="51"/>
          <c:order val="51"/>
          <c:tx>
            <c:strRef>
              <c:f>'2022- DIABETES'!$BB$3</c:f>
              <c:strCache>
                <c:ptCount val="1"/>
                <c:pt idx="0">
                  <c:v>SEM 51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4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4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DIABETES'!$BB$4:$BB$64</c:f>
            </c:numRef>
          </c:val>
          <c:extLst>
            <c:ext xmlns:c16="http://schemas.microsoft.com/office/drawing/2014/chart" uri="{C3380CC4-5D6E-409C-BE32-E72D297353CC}">
              <c16:uniqueId val="{0000000A-AE5C-4C5A-982A-683CB838F0C3}"/>
            </c:ext>
          </c:extLst>
        </c:ser>
        <c:ser>
          <c:idx val="52"/>
          <c:order val="52"/>
          <c:tx>
            <c:strRef>
              <c:f>'2022- DIABETES'!$BC$3</c:f>
              <c:strCache>
                <c:ptCount val="1"/>
                <c:pt idx="0">
                  <c:v>SEM 52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5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5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DIABETES'!$BC$4:$BC$64</c:f>
            </c:numRef>
          </c:val>
          <c:extLst>
            <c:ext xmlns:c16="http://schemas.microsoft.com/office/drawing/2014/chart" uri="{C3380CC4-5D6E-409C-BE32-E72D297353CC}">
              <c16:uniqueId val="{0000000B-AE5C-4C5A-982A-683CB838F0C3}"/>
            </c:ext>
          </c:extLst>
        </c:ser>
        <c:ser>
          <c:idx val="53"/>
          <c:order val="53"/>
          <c:tx>
            <c:strRef>
              <c:f>'2022- DIABETES'!$BD$3</c:f>
              <c:strCache>
                <c:ptCount val="1"/>
                <c:pt idx="0">
                  <c:v>ACUM</c:v>
                </c:pt>
              </c:strCache>
            </c:strRef>
          </c:tx>
          <c:spPr>
            <a:solidFill>
              <a:srgbClr val="80E33D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DIABETES'!$BD$4:$BD$64</c:f>
              <c:numCache>
                <c:formatCode>General</c:formatCode>
                <c:ptCount val="6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3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1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E5C-4C5A-982A-683CB838F0C3}"/>
            </c:ext>
          </c:extLst>
        </c:ser>
        <c:ser>
          <c:idx val="7"/>
          <c:order val="7"/>
          <c:tx>
            <c:strRef>
              <c:f>'2022- DIABETES'!$J$3</c:f>
              <c:strCache>
                <c:ptCount val="1"/>
                <c:pt idx="0">
                  <c:v>SEM 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hade val="51000"/>
                    <a:satMod val="130000"/>
                  </a:schemeClr>
                </a:gs>
                <a:gs pos="80000">
                  <a:schemeClr val="accent2">
                    <a:lumMod val="60000"/>
                    <a:shade val="93000"/>
                    <a:satMod val="130000"/>
                  </a:schemeClr>
                </a:gs>
                <a:gs pos="100000">
                  <a:schemeClr val="accent2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DIABETES'!$J$4:$J$64</c:f>
            </c:numRef>
          </c:val>
          <c:extLst>
            <c:ext xmlns:c16="http://schemas.microsoft.com/office/drawing/2014/chart" uri="{C3380CC4-5D6E-409C-BE32-E72D297353CC}">
              <c16:uniqueId val="{0000000D-AE5C-4C5A-982A-683CB838F0C3}"/>
            </c:ext>
          </c:extLst>
        </c:ser>
        <c:ser>
          <c:idx val="8"/>
          <c:order val="8"/>
          <c:tx>
            <c:strRef>
              <c:f>'2022- DIABETES'!$K$3</c:f>
              <c:strCache>
                <c:ptCount val="1"/>
                <c:pt idx="0">
                  <c:v>SEM 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hade val="51000"/>
                    <a:satMod val="130000"/>
                  </a:schemeClr>
                </a:gs>
                <a:gs pos="80000">
                  <a:schemeClr val="accent3">
                    <a:lumMod val="60000"/>
                    <a:shade val="93000"/>
                    <a:satMod val="130000"/>
                  </a:schemeClr>
                </a:gs>
                <a:gs pos="100000">
                  <a:schemeClr val="accent3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DIABETES'!$K$4:$K$64</c:f>
            </c:numRef>
          </c:val>
          <c:extLst>
            <c:ext xmlns:c16="http://schemas.microsoft.com/office/drawing/2014/chart" uri="{C3380CC4-5D6E-409C-BE32-E72D297353CC}">
              <c16:uniqueId val="{0000000E-AE5C-4C5A-982A-683CB838F0C3}"/>
            </c:ext>
          </c:extLst>
        </c:ser>
        <c:ser>
          <c:idx val="9"/>
          <c:order val="9"/>
          <c:tx>
            <c:strRef>
              <c:f>'2022- DIABETES'!$L$3</c:f>
              <c:strCache>
                <c:ptCount val="1"/>
                <c:pt idx="0">
                  <c:v>SEM 9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hade val="51000"/>
                    <a:satMod val="130000"/>
                  </a:schemeClr>
                </a:gs>
                <a:gs pos="80000">
                  <a:schemeClr val="accent4">
                    <a:lumMod val="60000"/>
                    <a:shade val="93000"/>
                    <a:satMod val="130000"/>
                  </a:schemeClr>
                </a:gs>
                <a:gs pos="100000">
                  <a:schemeClr val="accent4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DIABETES'!$L$4:$L$64</c:f>
            </c:numRef>
          </c:val>
          <c:extLst>
            <c:ext xmlns:c16="http://schemas.microsoft.com/office/drawing/2014/chart" uri="{C3380CC4-5D6E-409C-BE32-E72D297353CC}">
              <c16:uniqueId val="{0000000F-AE5C-4C5A-982A-683CB838F0C3}"/>
            </c:ext>
          </c:extLst>
        </c:ser>
        <c:ser>
          <c:idx val="10"/>
          <c:order val="10"/>
          <c:tx>
            <c:strRef>
              <c:f>'2022- DIABETES'!$M$3</c:f>
              <c:strCache>
                <c:ptCount val="1"/>
                <c:pt idx="0">
                  <c:v>SEM 10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DIABETES'!$M$4:$M$64</c:f>
            </c:numRef>
          </c:val>
          <c:extLst>
            <c:ext xmlns:c16="http://schemas.microsoft.com/office/drawing/2014/chart" uri="{C3380CC4-5D6E-409C-BE32-E72D297353CC}">
              <c16:uniqueId val="{00000010-AE5C-4C5A-982A-683CB838F0C3}"/>
            </c:ext>
          </c:extLst>
        </c:ser>
        <c:ser>
          <c:idx val="11"/>
          <c:order val="11"/>
          <c:tx>
            <c:strRef>
              <c:f>'2022- DIABETES'!$N$3</c:f>
              <c:strCache>
                <c:ptCount val="1"/>
                <c:pt idx="0">
                  <c:v>SEM 11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DIABETES'!$N$4:$N$64</c:f>
            </c:numRef>
          </c:val>
          <c:extLst>
            <c:ext xmlns:c16="http://schemas.microsoft.com/office/drawing/2014/chart" uri="{C3380CC4-5D6E-409C-BE32-E72D297353CC}">
              <c16:uniqueId val="{00000011-AE5C-4C5A-982A-683CB838F0C3}"/>
            </c:ext>
          </c:extLst>
        </c:ser>
        <c:ser>
          <c:idx val="12"/>
          <c:order val="12"/>
          <c:tx>
            <c:strRef>
              <c:f>'2022- DIABETES'!$O$3</c:f>
              <c:strCache>
                <c:ptCount val="1"/>
                <c:pt idx="0">
                  <c:v>SEM 12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DIABETES'!$O$4:$O$64</c:f>
            </c:numRef>
          </c:val>
          <c:extLst>
            <c:ext xmlns:c16="http://schemas.microsoft.com/office/drawing/2014/chart" uri="{C3380CC4-5D6E-409C-BE32-E72D297353CC}">
              <c16:uniqueId val="{00000012-AE5C-4C5A-982A-683CB838F0C3}"/>
            </c:ext>
          </c:extLst>
        </c:ser>
        <c:ser>
          <c:idx val="13"/>
          <c:order val="13"/>
          <c:tx>
            <c:strRef>
              <c:f>'2022- DIABETES'!$P$3</c:f>
              <c:strCache>
                <c:ptCount val="1"/>
                <c:pt idx="0">
                  <c:v>SEM 13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DIABETES'!$P$4:$P$64</c:f>
            </c:numRef>
          </c:val>
          <c:extLst>
            <c:ext xmlns:c16="http://schemas.microsoft.com/office/drawing/2014/chart" uri="{C3380CC4-5D6E-409C-BE32-E72D297353CC}">
              <c16:uniqueId val="{00000013-AE5C-4C5A-982A-683CB838F0C3}"/>
            </c:ext>
          </c:extLst>
        </c:ser>
        <c:ser>
          <c:idx val="14"/>
          <c:order val="14"/>
          <c:tx>
            <c:strRef>
              <c:f>'2022- DIABETES'!$Q$3</c:f>
              <c:strCache>
                <c:ptCount val="1"/>
                <c:pt idx="0">
                  <c:v>SEM 14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DIABETES'!$Q$4:$Q$64</c:f>
            </c:numRef>
          </c:val>
          <c:extLst>
            <c:ext xmlns:c16="http://schemas.microsoft.com/office/drawing/2014/chart" uri="{C3380CC4-5D6E-409C-BE32-E72D297353CC}">
              <c16:uniqueId val="{00000014-AE5C-4C5A-982A-683CB838F0C3}"/>
            </c:ext>
          </c:extLst>
        </c:ser>
        <c:ser>
          <c:idx val="15"/>
          <c:order val="15"/>
          <c:tx>
            <c:strRef>
              <c:f>'2022- DIABETES'!$R$3</c:f>
              <c:strCache>
                <c:ptCount val="1"/>
                <c:pt idx="0">
                  <c:v>SEM 15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DIABETES'!$R$4:$R$64</c:f>
            </c:numRef>
          </c:val>
          <c:extLst>
            <c:ext xmlns:c16="http://schemas.microsoft.com/office/drawing/2014/chart" uri="{C3380CC4-5D6E-409C-BE32-E72D297353CC}">
              <c16:uniqueId val="{00000015-AE5C-4C5A-982A-683CB838F0C3}"/>
            </c:ext>
          </c:extLst>
        </c:ser>
        <c:ser>
          <c:idx val="16"/>
          <c:order val="16"/>
          <c:tx>
            <c:strRef>
              <c:f>'2022- DIABETES'!$S$3</c:f>
              <c:strCache>
                <c:ptCount val="1"/>
                <c:pt idx="0">
                  <c:v>SEM 16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DIABETES'!$S$4:$S$64</c:f>
            </c:numRef>
          </c:val>
          <c:extLst>
            <c:ext xmlns:c16="http://schemas.microsoft.com/office/drawing/2014/chart" uri="{C3380CC4-5D6E-409C-BE32-E72D297353CC}">
              <c16:uniqueId val="{00000016-AE5C-4C5A-982A-683CB838F0C3}"/>
            </c:ext>
          </c:extLst>
        </c:ser>
        <c:ser>
          <c:idx val="17"/>
          <c:order val="17"/>
          <c:tx>
            <c:strRef>
              <c:f>'2022- DIABETES'!$T$3</c:f>
              <c:strCache>
                <c:ptCount val="1"/>
                <c:pt idx="0">
                  <c:v>SEM 17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DIABETES'!$T$4:$T$64</c:f>
            </c:numRef>
          </c:val>
          <c:extLst>
            <c:ext xmlns:c16="http://schemas.microsoft.com/office/drawing/2014/chart" uri="{C3380CC4-5D6E-409C-BE32-E72D297353CC}">
              <c16:uniqueId val="{00000017-AE5C-4C5A-982A-683CB838F0C3}"/>
            </c:ext>
          </c:extLst>
        </c:ser>
        <c:ser>
          <c:idx val="18"/>
          <c:order val="18"/>
          <c:tx>
            <c:strRef>
              <c:f>'2022- DIABETES'!$U$3</c:f>
              <c:strCache>
                <c:ptCount val="1"/>
                <c:pt idx="0">
                  <c:v>SEM 18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DIABETES'!$U$4:$U$64</c:f>
            </c:numRef>
          </c:val>
          <c:extLst>
            <c:ext xmlns:c16="http://schemas.microsoft.com/office/drawing/2014/chart" uri="{C3380CC4-5D6E-409C-BE32-E72D297353CC}">
              <c16:uniqueId val="{00000018-AE5C-4C5A-982A-683CB838F0C3}"/>
            </c:ext>
          </c:extLst>
        </c:ser>
        <c:ser>
          <c:idx val="19"/>
          <c:order val="19"/>
          <c:tx>
            <c:strRef>
              <c:f>'2022- DIABETES'!$V$3</c:f>
              <c:strCache>
                <c:ptCount val="1"/>
                <c:pt idx="0">
                  <c:v>SEM 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DIABETES'!$V$4:$V$64</c:f>
            </c:numRef>
          </c:val>
          <c:extLst>
            <c:ext xmlns:c16="http://schemas.microsoft.com/office/drawing/2014/chart" uri="{C3380CC4-5D6E-409C-BE32-E72D297353CC}">
              <c16:uniqueId val="{00000019-AE5C-4C5A-982A-683CB838F0C3}"/>
            </c:ext>
          </c:extLst>
        </c:ser>
        <c:ser>
          <c:idx val="20"/>
          <c:order val="20"/>
          <c:tx>
            <c:strRef>
              <c:f>'2022- DIABETES'!$W$3</c:f>
              <c:strCache>
                <c:ptCount val="1"/>
                <c:pt idx="0">
                  <c:v>SEM 20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DIABETES'!$W$4:$W$64</c:f>
            </c:numRef>
          </c:val>
          <c:extLst>
            <c:ext xmlns:c16="http://schemas.microsoft.com/office/drawing/2014/chart" uri="{C3380CC4-5D6E-409C-BE32-E72D297353CC}">
              <c16:uniqueId val="{0000001A-AE5C-4C5A-982A-683CB838F0C3}"/>
            </c:ext>
          </c:extLst>
        </c:ser>
        <c:ser>
          <c:idx val="21"/>
          <c:order val="21"/>
          <c:tx>
            <c:strRef>
              <c:f>'2022- DIABETES'!$X$3</c:f>
              <c:strCache>
                <c:ptCount val="1"/>
                <c:pt idx="0">
                  <c:v>SEM 21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DIABETES'!$X$4:$X$64</c:f>
            </c:numRef>
          </c:val>
          <c:extLst>
            <c:ext xmlns:c16="http://schemas.microsoft.com/office/drawing/2014/chart" uri="{C3380CC4-5D6E-409C-BE32-E72D297353CC}">
              <c16:uniqueId val="{0000001B-AE5C-4C5A-982A-683CB838F0C3}"/>
            </c:ext>
          </c:extLst>
        </c:ser>
        <c:ser>
          <c:idx val="22"/>
          <c:order val="22"/>
          <c:tx>
            <c:strRef>
              <c:f>'2022- DIABETES'!$Y$3</c:f>
              <c:strCache>
                <c:ptCount val="1"/>
                <c:pt idx="0">
                  <c:v>SEM 22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DIABETES'!$Y$4:$Y$64</c:f>
            </c:numRef>
          </c:val>
          <c:extLst>
            <c:ext xmlns:c16="http://schemas.microsoft.com/office/drawing/2014/chart" uri="{C3380CC4-5D6E-409C-BE32-E72D297353CC}">
              <c16:uniqueId val="{0000001C-AE5C-4C5A-982A-683CB838F0C3}"/>
            </c:ext>
          </c:extLst>
        </c:ser>
        <c:ser>
          <c:idx val="23"/>
          <c:order val="23"/>
          <c:tx>
            <c:strRef>
              <c:f>'2022- DIABETES'!$Z$3</c:f>
              <c:strCache>
                <c:ptCount val="1"/>
                <c:pt idx="0">
                  <c:v>SEM 23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DIABETES'!$Z$4:$Z$64</c:f>
            </c:numRef>
          </c:val>
          <c:extLst>
            <c:ext xmlns:c16="http://schemas.microsoft.com/office/drawing/2014/chart" uri="{C3380CC4-5D6E-409C-BE32-E72D297353CC}">
              <c16:uniqueId val="{0000001D-AE5C-4C5A-982A-683CB838F0C3}"/>
            </c:ext>
          </c:extLst>
        </c:ser>
        <c:ser>
          <c:idx val="24"/>
          <c:order val="24"/>
          <c:tx>
            <c:strRef>
              <c:f>'2022- DIABETES'!$AA$3</c:f>
              <c:strCache>
                <c:ptCount val="1"/>
                <c:pt idx="0">
                  <c:v>SEM 24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DIABETES'!$AA$4:$AA$64</c:f>
            </c:numRef>
          </c:val>
          <c:extLst>
            <c:ext xmlns:c16="http://schemas.microsoft.com/office/drawing/2014/chart" uri="{C3380CC4-5D6E-409C-BE32-E72D297353CC}">
              <c16:uniqueId val="{0000001E-AE5C-4C5A-982A-683CB838F0C3}"/>
            </c:ext>
          </c:extLst>
        </c:ser>
        <c:ser>
          <c:idx val="25"/>
          <c:order val="25"/>
          <c:tx>
            <c:strRef>
              <c:f>'2022- DIABETES'!$AB$3</c:f>
              <c:strCache>
                <c:ptCount val="1"/>
                <c:pt idx="0">
                  <c:v>SEM 25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2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2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DIABETES'!$AB$4:$AB$64</c:f>
            </c:numRef>
          </c:val>
          <c:extLst>
            <c:ext xmlns:c16="http://schemas.microsoft.com/office/drawing/2014/chart" uri="{C3380CC4-5D6E-409C-BE32-E72D297353CC}">
              <c16:uniqueId val="{0000001F-AE5C-4C5A-982A-683CB838F0C3}"/>
            </c:ext>
          </c:extLst>
        </c:ser>
        <c:ser>
          <c:idx val="26"/>
          <c:order val="26"/>
          <c:tx>
            <c:strRef>
              <c:f>'2022- DIABETES'!$AC$3</c:f>
              <c:strCache>
                <c:ptCount val="1"/>
                <c:pt idx="0">
                  <c:v>SEM 26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DIABETES'!$AC$4:$AC$64</c:f>
            </c:numRef>
          </c:val>
          <c:extLst>
            <c:ext xmlns:c16="http://schemas.microsoft.com/office/drawing/2014/chart" uri="{C3380CC4-5D6E-409C-BE32-E72D297353CC}">
              <c16:uniqueId val="{00000020-AE5C-4C5A-982A-683CB838F0C3}"/>
            </c:ext>
          </c:extLst>
        </c:ser>
        <c:ser>
          <c:idx val="27"/>
          <c:order val="27"/>
          <c:tx>
            <c:strRef>
              <c:f>'2022- DIABETES'!$AD$3</c:f>
              <c:strCache>
                <c:ptCount val="1"/>
                <c:pt idx="0">
                  <c:v>SEM 27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4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4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DIABETES'!$AD$4:$AD$64</c:f>
            </c:numRef>
          </c:val>
          <c:extLst>
            <c:ext xmlns:c16="http://schemas.microsoft.com/office/drawing/2014/chart" uri="{C3380CC4-5D6E-409C-BE32-E72D297353CC}">
              <c16:uniqueId val="{00000021-AE5C-4C5A-982A-683CB838F0C3}"/>
            </c:ext>
          </c:extLst>
        </c:ser>
        <c:ser>
          <c:idx val="28"/>
          <c:order val="28"/>
          <c:tx>
            <c:strRef>
              <c:f>'2022- DIABETES'!$AE$3</c:f>
              <c:strCache>
                <c:ptCount val="1"/>
                <c:pt idx="0">
                  <c:v>SEM 28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DIABETES'!$AE$4:$AE$64</c:f>
            </c:numRef>
          </c:val>
          <c:extLst>
            <c:ext xmlns:c16="http://schemas.microsoft.com/office/drawing/2014/chart" uri="{C3380CC4-5D6E-409C-BE32-E72D297353CC}">
              <c16:uniqueId val="{00000022-AE5C-4C5A-982A-683CB838F0C3}"/>
            </c:ext>
          </c:extLst>
        </c:ser>
        <c:ser>
          <c:idx val="29"/>
          <c:order val="29"/>
          <c:tx>
            <c:strRef>
              <c:f>'2022- DIABETES'!$AF$3</c:f>
              <c:strCache>
                <c:ptCount val="1"/>
                <c:pt idx="0">
                  <c:v>SEM 29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DIABETES'!$AF$4:$AF$64</c:f>
            </c:numRef>
          </c:val>
          <c:extLst>
            <c:ext xmlns:c16="http://schemas.microsoft.com/office/drawing/2014/chart" uri="{C3380CC4-5D6E-409C-BE32-E72D297353CC}">
              <c16:uniqueId val="{00000023-AE5C-4C5A-982A-683CB838F0C3}"/>
            </c:ext>
          </c:extLst>
        </c:ser>
        <c:ser>
          <c:idx val="30"/>
          <c:order val="30"/>
          <c:tx>
            <c:strRef>
              <c:f>'2022- DIABETES'!$AG$3</c:f>
              <c:strCache>
                <c:ptCount val="1"/>
                <c:pt idx="0">
                  <c:v>SEM 30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DIABETES'!$AG$4:$AG$64</c:f>
            </c:numRef>
          </c:val>
          <c:extLst>
            <c:ext xmlns:c16="http://schemas.microsoft.com/office/drawing/2014/chart" uri="{C3380CC4-5D6E-409C-BE32-E72D297353CC}">
              <c16:uniqueId val="{00000024-AE5C-4C5A-982A-683CB838F0C3}"/>
            </c:ext>
          </c:extLst>
        </c:ser>
        <c:ser>
          <c:idx val="31"/>
          <c:order val="31"/>
          <c:tx>
            <c:strRef>
              <c:f>'2022- DIABETES'!$AH$3</c:f>
              <c:strCache>
                <c:ptCount val="1"/>
                <c:pt idx="0">
                  <c:v>SEM 31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DIABETES'!$AH$4:$AH$64</c:f>
            </c:numRef>
          </c:val>
          <c:extLst>
            <c:ext xmlns:c16="http://schemas.microsoft.com/office/drawing/2014/chart" uri="{C3380CC4-5D6E-409C-BE32-E72D297353CC}">
              <c16:uniqueId val="{00000025-AE5C-4C5A-982A-683CB838F0C3}"/>
            </c:ext>
          </c:extLst>
        </c:ser>
        <c:ser>
          <c:idx val="32"/>
          <c:order val="32"/>
          <c:tx>
            <c:strRef>
              <c:f>'2022- DIABETES'!$AI$3</c:f>
              <c:strCache>
                <c:ptCount val="1"/>
                <c:pt idx="0">
                  <c:v>SEM 32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shade val="51000"/>
                    <a:satMod val="130000"/>
                  </a:schemeClr>
                </a:gs>
                <a:gs pos="80000">
                  <a:schemeClr val="accent3">
                    <a:lumMod val="50000"/>
                    <a:shade val="93000"/>
                    <a:satMod val="130000"/>
                  </a:schemeClr>
                </a:gs>
                <a:gs pos="100000">
                  <a:schemeClr val="accent3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DIABETES'!$AI$4:$AI$64</c:f>
            </c:numRef>
          </c:val>
          <c:extLst>
            <c:ext xmlns:c16="http://schemas.microsoft.com/office/drawing/2014/chart" uri="{C3380CC4-5D6E-409C-BE32-E72D297353CC}">
              <c16:uniqueId val="{00000026-AE5C-4C5A-982A-683CB838F0C3}"/>
            </c:ext>
          </c:extLst>
        </c:ser>
        <c:ser>
          <c:idx val="33"/>
          <c:order val="33"/>
          <c:tx>
            <c:strRef>
              <c:f>'2022- DIABETES'!$AJ$3</c:f>
              <c:strCache>
                <c:ptCount val="1"/>
                <c:pt idx="0">
                  <c:v>SEM 33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DIABETES'!$AJ$4:$AJ$64</c:f>
            </c:numRef>
          </c:val>
          <c:extLst>
            <c:ext xmlns:c16="http://schemas.microsoft.com/office/drawing/2014/chart" uri="{C3380CC4-5D6E-409C-BE32-E72D297353CC}">
              <c16:uniqueId val="{00000027-AE5C-4C5A-982A-683CB838F0C3}"/>
            </c:ext>
          </c:extLst>
        </c:ser>
        <c:ser>
          <c:idx val="34"/>
          <c:order val="34"/>
          <c:tx>
            <c:strRef>
              <c:f>'2022- DIABETES'!$AK$3</c:f>
              <c:strCache>
                <c:ptCount val="1"/>
                <c:pt idx="0">
                  <c:v>SEM 34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shade val="51000"/>
                    <a:satMod val="130000"/>
                  </a:schemeClr>
                </a:gs>
                <a:gs pos="80000">
                  <a:schemeClr val="accent5">
                    <a:lumMod val="50000"/>
                    <a:shade val="93000"/>
                    <a:satMod val="130000"/>
                  </a:schemeClr>
                </a:gs>
                <a:gs pos="100000">
                  <a:schemeClr val="accent5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DIABETES'!$AK$4:$AK$64</c:f>
            </c:numRef>
          </c:val>
          <c:extLst>
            <c:ext xmlns:c16="http://schemas.microsoft.com/office/drawing/2014/chart" uri="{C3380CC4-5D6E-409C-BE32-E72D297353CC}">
              <c16:uniqueId val="{00000028-AE5C-4C5A-982A-683CB838F0C3}"/>
            </c:ext>
          </c:extLst>
        </c:ser>
        <c:ser>
          <c:idx val="35"/>
          <c:order val="35"/>
          <c:tx>
            <c:strRef>
              <c:f>'2022- DIABETES'!$AL$3</c:f>
              <c:strCache>
                <c:ptCount val="1"/>
                <c:pt idx="0">
                  <c:v>SEM 35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50000"/>
                    <a:shade val="51000"/>
                    <a:satMod val="130000"/>
                  </a:schemeClr>
                </a:gs>
                <a:gs pos="80000">
                  <a:schemeClr val="accent6">
                    <a:lumMod val="50000"/>
                    <a:shade val="93000"/>
                    <a:satMod val="130000"/>
                  </a:schemeClr>
                </a:gs>
                <a:gs pos="100000">
                  <a:schemeClr val="accent6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DIABETES'!$AL$4:$AL$64</c:f>
            </c:numRef>
          </c:val>
          <c:extLst>
            <c:ext xmlns:c16="http://schemas.microsoft.com/office/drawing/2014/chart" uri="{C3380CC4-5D6E-409C-BE32-E72D297353CC}">
              <c16:uniqueId val="{00000029-AE5C-4C5A-982A-683CB838F0C3}"/>
            </c:ext>
          </c:extLst>
        </c:ser>
        <c:ser>
          <c:idx val="36"/>
          <c:order val="36"/>
          <c:tx>
            <c:strRef>
              <c:f>'2022- DIABETES'!$AM$3</c:f>
              <c:strCache>
                <c:ptCount val="1"/>
                <c:pt idx="0">
                  <c:v>SEM 36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1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1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DIABETES'!$AM$4:$AM$64</c:f>
            </c:numRef>
          </c:val>
          <c:extLst>
            <c:ext xmlns:c16="http://schemas.microsoft.com/office/drawing/2014/chart" uri="{C3380CC4-5D6E-409C-BE32-E72D297353CC}">
              <c16:uniqueId val="{0000002A-AE5C-4C5A-982A-683CB838F0C3}"/>
            </c:ext>
          </c:extLst>
        </c:ser>
        <c:ser>
          <c:idx val="37"/>
          <c:order val="37"/>
          <c:tx>
            <c:strRef>
              <c:f>'2022- DIABETES'!$AN$3</c:f>
              <c:strCache>
                <c:ptCount val="1"/>
                <c:pt idx="0">
                  <c:v>SEM 37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DIABETES'!$AN$4:$AN$64</c:f>
            </c:numRef>
          </c:val>
          <c:extLst>
            <c:ext xmlns:c16="http://schemas.microsoft.com/office/drawing/2014/chart" uri="{C3380CC4-5D6E-409C-BE32-E72D297353CC}">
              <c16:uniqueId val="{0000002B-AE5C-4C5A-982A-683CB838F0C3}"/>
            </c:ext>
          </c:extLst>
        </c:ser>
        <c:ser>
          <c:idx val="38"/>
          <c:order val="38"/>
          <c:tx>
            <c:strRef>
              <c:f>'2022- DIABETES'!$AO$3</c:f>
              <c:strCache>
                <c:ptCount val="1"/>
                <c:pt idx="0">
                  <c:v>SEM 38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DIABETES'!$AO$4:$AO$64</c:f>
            </c:numRef>
          </c:val>
          <c:extLst>
            <c:ext xmlns:c16="http://schemas.microsoft.com/office/drawing/2014/chart" uri="{C3380CC4-5D6E-409C-BE32-E72D297353CC}">
              <c16:uniqueId val="{0000002C-AE5C-4C5A-982A-683CB838F0C3}"/>
            </c:ext>
          </c:extLst>
        </c:ser>
        <c:ser>
          <c:idx val="39"/>
          <c:order val="39"/>
          <c:tx>
            <c:strRef>
              <c:f>'2022- DIABETES'!$AP$3</c:f>
              <c:strCache>
                <c:ptCount val="1"/>
                <c:pt idx="0">
                  <c:v>SEM 39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DIABETES'!$AP$4:$AP$64</c:f>
            </c:numRef>
          </c:val>
          <c:extLst>
            <c:ext xmlns:c16="http://schemas.microsoft.com/office/drawing/2014/chart" uri="{C3380CC4-5D6E-409C-BE32-E72D297353CC}">
              <c16:uniqueId val="{0000002D-AE5C-4C5A-982A-683CB838F0C3}"/>
            </c:ext>
          </c:extLst>
        </c:ser>
        <c:ser>
          <c:idx val="40"/>
          <c:order val="40"/>
          <c:tx>
            <c:strRef>
              <c:f>'2022- DIABETES'!$AQ$3</c:f>
              <c:strCache>
                <c:ptCount val="1"/>
                <c:pt idx="0">
                  <c:v>SEM 40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DIABETES'!$AQ$4:$AQ$64</c:f>
            </c:numRef>
          </c:val>
          <c:extLst>
            <c:ext xmlns:c16="http://schemas.microsoft.com/office/drawing/2014/chart" uri="{C3380CC4-5D6E-409C-BE32-E72D297353CC}">
              <c16:uniqueId val="{0000002E-AE5C-4C5A-982A-683CB838F0C3}"/>
            </c:ext>
          </c:extLst>
        </c:ser>
        <c:ser>
          <c:idx val="41"/>
          <c:order val="41"/>
          <c:tx>
            <c:strRef>
              <c:f>'2022- DIABETES'!$AR$3</c:f>
              <c:strCache>
                <c:ptCount val="1"/>
                <c:pt idx="0">
                  <c:v>SEM 41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DIABETES'!$AR$4:$AR$64</c:f>
            </c:numRef>
          </c:val>
          <c:extLst>
            <c:ext xmlns:c16="http://schemas.microsoft.com/office/drawing/2014/chart" uri="{C3380CC4-5D6E-409C-BE32-E72D297353CC}">
              <c16:uniqueId val="{0000002F-AE5C-4C5A-982A-683CB838F0C3}"/>
            </c:ext>
          </c:extLst>
        </c:ser>
        <c:ser>
          <c:idx val="42"/>
          <c:order val="42"/>
          <c:tx>
            <c:strRef>
              <c:f>'2022- DIABETES'!$AS$3</c:f>
              <c:strCache>
                <c:ptCount val="1"/>
                <c:pt idx="0">
                  <c:v>SEM 42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shade val="51000"/>
                    <a:satMod val="130000"/>
                  </a:schemeClr>
                </a:gs>
                <a:gs pos="80000">
                  <a:schemeClr val="accent1">
                    <a:lumMod val="70000"/>
                    <a:shade val="93000"/>
                    <a:satMod val="130000"/>
                  </a:schemeClr>
                </a:gs>
                <a:gs pos="100000">
                  <a:schemeClr val="accent1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DIABETES'!$AS$4:$AS$64</c:f>
            </c:numRef>
          </c:val>
          <c:extLst>
            <c:ext xmlns:c16="http://schemas.microsoft.com/office/drawing/2014/chart" uri="{C3380CC4-5D6E-409C-BE32-E72D297353CC}">
              <c16:uniqueId val="{00000030-AE5C-4C5A-982A-683CB838F0C3}"/>
            </c:ext>
          </c:extLst>
        </c:ser>
        <c:ser>
          <c:idx val="43"/>
          <c:order val="43"/>
          <c:tx>
            <c:strRef>
              <c:f>'2022- DIABETES'!$AT$3</c:f>
              <c:strCache>
                <c:ptCount val="1"/>
                <c:pt idx="0">
                  <c:v>SEM 43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DIABETES'!$AT$4:$AT$64</c:f>
            </c:numRef>
          </c:val>
          <c:extLst>
            <c:ext xmlns:c16="http://schemas.microsoft.com/office/drawing/2014/chart" uri="{C3380CC4-5D6E-409C-BE32-E72D297353CC}">
              <c16:uniqueId val="{00000031-AE5C-4C5A-982A-683CB838F0C3}"/>
            </c:ext>
          </c:extLst>
        </c:ser>
        <c:ser>
          <c:idx val="44"/>
          <c:order val="44"/>
          <c:tx>
            <c:strRef>
              <c:f>'2022- DIABETES'!$AU$3</c:f>
              <c:strCache>
                <c:ptCount val="1"/>
                <c:pt idx="0">
                  <c:v>SEM 44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DIABETES'!$AU$4:$AU$64</c:f>
            </c:numRef>
          </c:val>
          <c:extLst>
            <c:ext xmlns:c16="http://schemas.microsoft.com/office/drawing/2014/chart" uri="{C3380CC4-5D6E-409C-BE32-E72D297353CC}">
              <c16:uniqueId val="{00000032-AE5C-4C5A-982A-683CB838F0C3}"/>
            </c:ext>
          </c:extLst>
        </c:ser>
        <c:ser>
          <c:idx val="45"/>
          <c:order val="45"/>
          <c:tx>
            <c:strRef>
              <c:f>'2022- DIABETES'!$AV$3</c:f>
              <c:strCache>
                <c:ptCount val="1"/>
                <c:pt idx="0">
                  <c:v>SEM 45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DIABETES'!$AV$4:$AV$64</c:f>
            </c:numRef>
          </c:val>
          <c:extLst>
            <c:ext xmlns:c16="http://schemas.microsoft.com/office/drawing/2014/chart" uri="{C3380CC4-5D6E-409C-BE32-E72D297353CC}">
              <c16:uniqueId val="{00000033-AE5C-4C5A-982A-683CB838F0C3}"/>
            </c:ext>
          </c:extLst>
        </c:ser>
        <c:ser>
          <c:idx val="46"/>
          <c:order val="46"/>
          <c:tx>
            <c:strRef>
              <c:f>'2022- DIABETES'!$AW$3</c:f>
              <c:strCache>
                <c:ptCount val="1"/>
                <c:pt idx="0">
                  <c:v>SEM 46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DIABETES'!$AW$4:$AW$64</c:f>
            </c:numRef>
          </c:val>
          <c:extLst>
            <c:ext xmlns:c16="http://schemas.microsoft.com/office/drawing/2014/chart" uri="{C3380CC4-5D6E-409C-BE32-E72D297353CC}">
              <c16:uniqueId val="{00000034-AE5C-4C5A-982A-683CB838F0C3}"/>
            </c:ext>
          </c:extLst>
        </c:ser>
        <c:ser>
          <c:idx val="47"/>
          <c:order val="47"/>
          <c:tx>
            <c:strRef>
              <c:f>'2022- DIABETES'!$AX$3</c:f>
              <c:strCache>
                <c:ptCount val="1"/>
                <c:pt idx="0">
                  <c:v>SEM 47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'2022- DIABETES'!$AX$4:$AX$64</c:f>
            </c:numRef>
          </c:val>
          <c:extLst>
            <c:ext xmlns:c16="http://schemas.microsoft.com/office/drawing/2014/chart" uri="{C3380CC4-5D6E-409C-BE32-E72D297353CC}">
              <c16:uniqueId val="{00000035-AE5C-4C5A-982A-683CB838F0C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791102280"/>
        <c:axId val="1791102608"/>
      </c:barChart>
      <c:catAx>
        <c:axId val="1791102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791102608"/>
        <c:crosses val="autoZero"/>
        <c:auto val="1"/>
        <c:lblAlgn val="ctr"/>
        <c:lblOffset val="100"/>
        <c:noMultiLvlLbl val="0"/>
      </c:catAx>
      <c:valAx>
        <c:axId val="179110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791102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918955479482251"/>
          <c:y val="0.96051378972851698"/>
          <c:w val="0.13647719476469894"/>
          <c:h val="2.83112827963223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19050" cap="flat" cmpd="sng" algn="ctr">
      <a:solidFill>
        <a:srgbClr val="00B050"/>
      </a:solidFill>
      <a:round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/>
              <a:t>Canal Endémico de SOB-ASMA &lt; 5 AÑOS
Red Arequipa Caylloma 2015- 2022*</a:t>
            </a:r>
          </a:p>
        </c:rich>
      </c:tx>
      <c:layout>
        <c:manualLayout>
          <c:xMode val="edge"/>
          <c:yMode val="edge"/>
          <c:x val="0.21218053625649733"/>
          <c:y val="2.090542325933954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6122448979591837E-2"/>
          <c:y val="0.20661157024793389"/>
          <c:w val="0.91836734693877553"/>
          <c:h val="0.66280991735537187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'sob-asma &lt;5 años'!$F$17:$BE$17</c:f>
              <c:numCache>
                <c:formatCode>General</c:formatCode>
                <c:ptCount val="52"/>
                <c:pt idx="0">
                  <c:v>28</c:v>
                </c:pt>
                <c:pt idx="1">
                  <c:v>23.5</c:v>
                </c:pt>
                <c:pt idx="2">
                  <c:v>23</c:v>
                </c:pt>
                <c:pt idx="3">
                  <c:v>21</c:v>
                </c:pt>
                <c:pt idx="4">
                  <c:v>19</c:v>
                </c:pt>
                <c:pt idx="5">
                  <c:v>21</c:v>
                </c:pt>
                <c:pt idx="6">
                  <c:v>16.5</c:v>
                </c:pt>
                <c:pt idx="7">
                  <c:v>18</c:v>
                </c:pt>
                <c:pt idx="8">
                  <c:v>17.5</c:v>
                </c:pt>
                <c:pt idx="9">
                  <c:v>20.5</c:v>
                </c:pt>
                <c:pt idx="10">
                  <c:v>24</c:v>
                </c:pt>
                <c:pt idx="11">
                  <c:v>18</c:v>
                </c:pt>
                <c:pt idx="12">
                  <c:v>28</c:v>
                </c:pt>
                <c:pt idx="13">
                  <c:v>35</c:v>
                </c:pt>
                <c:pt idx="14">
                  <c:v>39</c:v>
                </c:pt>
                <c:pt idx="15">
                  <c:v>47</c:v>
                </c:pt>
                <c:pt idx="16">
                  <c:v>51.5</c:v>
                </c:pt>
                <c:pt idx="17">
                  <c:v>51.5</c:v>
                </c:pt>
                <c:pt idx="18">
                  <c:v>63.5</c:v>
                </c:pt>
                <c:pt idx="19">
                  <c:v>72</c:v>
                </c:pt>
                <c:pt idx="20">
                  <c:v>81.5</c:v>
                </c:pt>
                <c:pt idx="21">
                  <c:v>76.5</c:v>
                </c:pt>
                <c:pt idx="22">
                  <c:v>89</c:v>
                </c:pt>
                <c:pt idx="23">
                  <c:v>98</c:v>
                </c:pt>
                <c:pt idx="24">
                  <c:v>81</c:v>
                </c:pt>
                <c:pt idx="25">
                  <c:v>64.5</c:v>
                </c:pt>
                <c:pt idx="26">
                  <c:v>77</c:v>
                </c:pt>
                <c:pt idx="27">
                  <c:v>80</c:v>
                </c:pt>
                <c:pt idx="28">
                  <c:v>90.5</c:v>
                </c:pt>
                <c:pt idx="29">
                  <c:v>51.5</c:v>
                </c:pt>
                <c:pt idx="30">
                  <c:v>60</c:v>
                </c:pt>
                <c:pt idx="31">
                  <c:v>48</c:v>
                </c:pt>
                <c:pt idx="32">
                  <c:v>52</c:v>
                </c:pt>
                <c:pt idx="33">
                  <c:v>58.5</c:v>
                </c:pt>
                <c:pt idx="34">
                  <c:v>51.5</c:v>
                </c:pt>
                <c:pt idx="35">
                  <c:v>49</c:v>
                </c:pt>
                <c:pt idx="36">
                  <c:v>49.5</c:v>
                </c:pt>
                <c:pt idx="37">
                  <c:v>42</c:v>
                </c:pt>
                <c:pt idx="38">
                  <c:v>52</c:v>
                </c:pt>
                <c:pt idx="39">
                  <c:v>45</c:v>
                </c:pt>
                <c:pt idx="40">
                  <c:v>38.5</c:v>
                </c:pt>
                <c:pt idx="41">
                  <c:v>36.5</c:v>
                </c:pt>
                <c:pt idx="42">
                  <c:v>36.5</c:v>
                </c:pt>
                <c:pt idx="43">
                  <c:v>34</c:v>
                </c:pt>
                <c:pt idx="44">
                  <c:v>37</c:v>
                </c:pt>
                <c:pt idx="45">
                  <c:v>40.5</c:v>
                </c:pt>
                <c:pt idx="46">
                  <c:v>37</c:v>
                </c:pt>
                <c:pt idx="47">
                  <c:v>35</c:v>
                </c:pt>
                <c:pt idx="48">
                  <c:v>36</c:v>
                </c:pt>
                <c:pt idx="49">
                  <c:v>37.5</c:v>
                </c:pt>
                <c:pt idx="50">
                  <c:v>39</c:v>
                </c:pt>
                <c:pt idx="51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82-478B-867E-F26D90E0D9F6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'sob-asma &lt;5 años'!$F$16:$BE$16</c:f>
              <c:numCache>
                <c:formatCode>General</c:formatCode>
                <c:ptCount val="52"/>
                <c:pt idx="0">
                  <c:v>23</c:v>
                </c:pt>
                <c:pt idx="1">
                  <c:v>19</c:v>
                </c:pt>
                <c:pt idx="2">
                  <c:v>17</c:v>
                </c:pt>
                <c:pt idx="3">
                  <c:v>17</c:v>
                </c:pt>
                <c:pt idx="4">
                  <c:v>18</c:v>
                </c:pt>
                <c:pt idx="5">
                  <c:v>14</c:v>
                </c:pt>
                <c:pt idx="6">
                  <c:v>15</c:v>
                </c:pt>
                <c:pt idx="7">
                  <c:v>14</c:v>
                </c:pt>
                <c:pt idx="8">
                  <c:v>12</c:v>
                </c:pt>
                <c:pt idx="9">
                  <c:v>16</c:v>
                </c:pt>
                <c:pt idx="10">
                  <c:v>15</c:v>
                </c:pt>
                <c:pt idx="11">
                  <c:v>15</c:v>
                </c:pt>
                <c:pt idx="12">
                  <c:v>18</c:v>
                </c:pt>
                <c:pt idx="13">
                  <c:v>34</c:v>
                </c:pt>
                <c:pt idx="14">
                  <c:v>32</c:v>
                </c:pt>
                <c:pt idx="15">
                  <c:v>36</c:v>
                </c:pt>
                <c:pt idx="16">
                  <c:v>34</c:v>
                </c:pt>
                <c:pt idx="17">
                  <c:v>43</c:v>
                </c:pt>
                <c:pt idx="18">
                  <c:v>45</c:v>
                </c:pt>
                <c:pt idx="19">
                  <c:v>52</c:v>
                </c:pt>
                <c:pt idx="20">
                  <c:v>69</c:v>
                </c:pt>
                <c:pt idx="21">
                  <c:v>64</c:v>
                </c:pt>
                <c:pt idx="22">
                  <c:v>52</c:v>
                </c:pt>
                <c:pt idx="23">
                  <c:v>76</c:v>
                </c:pt>
                <c:pt idx="24">
                  <c:v>45</c:v>
                </c:pt>
                <c:pt idx="25">
                  <c:v>56</c:v>
                </c:pt>
                <c:pt idx="26">
                  <c:v>63</c:v>
                </c:pt>
                <c:pt idx="27">
                  <c:v>58</c:v>
                </c:pt>
                <c:pt idx="28">
                  <c:v>73</c:v>
                </c:pt>
                <c:pt idx="29">
                  <c:v>45</c:v>
                </c:pt>
                <c:pt idx="30">
                  <c:v>50</c:v>
                </c:pt>
                <c:pt idx="31">
                  <c:v>37</c:v>
                </c:pt>
                <c:pt idx="32">
                  <c:v>33</c:v>
                </c:pt>
                <c:pt idx="33">
                  <c:v>31</c:v>
                </c:pt>
                <c:pt idx="34">
                  <c:v>28</c:v>
                </c:pt>
                <c:pt idx="35">
                  <c:v>39</c:v>
                </c:pt>
                <c:pt idx="36">
                  <c:v>34</c:v>
                </c:pt>
                <c:pt idx="37">
                  <c:v>38</c:v>
                </c:pt>
                <c:pt idx="38">
                  <c:v>39</c:v>
                </c:pt>
                <c:pt idx="39">
                  <c:v>37</c:v>
                </c:pt>
                <c:pt idx="40">
                  <c:v>32</c:v>
                </c:pt>
                <c:pt idx="41">
                  <c:v>31</c:v>
                </c:pt>
                <c:pt idx="42">
                  <c:v>28</c:v>
                </c:pt>
                <c:pt idx="43">
                  <c:v>27</c:v>
                </c:pt>
                <c:pt idx="44">
                  <c:v>26</c:v>
                </c:pt>
                <c:pt idx="45">
                  <c:v>32</c:v>
                </c:pt>
                <c:pt idx="46">
                  <c:v>31</c:v>
                </c:pt>
                <c:pt idx="47">
                  <c:v>23</c:v>
                </c:pt>
                <c:pt idx="48">
                  <c:v>28</c:v>
                </c:pt>
                <c:pt idx="49">
                  <c:v>34</c:v>
                </c:pt>
                <c:pt idx="50">
                  <c:v>36</c:v>
                </c:pt>
                <c:pt idx="51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82-478B-867E-F26D90E0D9F6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'sob-asma &lt;5 años'!$F$15:$BE$15</c:f>
              <c:numCache>
                <c:formatCode>General</c:formatCode>
                <c:ptCount val="52"/>
                <c:pt idx="0">
                  <c:v>21</c:v>
                </c:pt>
                <c:pt idx="1">
                  <c:v>15</c:v>
                </c:pt>
                <c:pt idx="2">
                  <c:v>16</c:v>
                </c:pt>
                <c:pt idx="3">
                  <c:v>10.5</c:v>
                </c:pt>
                <c:pt idx="4">
                  <c:v>13.5</c:v>
                </c:pt>
                <c:pt idx="5">
                  <c:v>12</c:v>
                </c:pt>
                <c:pt idx="6">
                  <c:v>14</c:v>
                </c:pt>
                <c:pt idx="7">
                  <c:v>9</c:v>
                </c:pt>
                <c:pt idx="8">
                  <c:v>10.5</c:v>
                </c:pt>
                <c:pt idx="9">
                  <c:v>14</c:v>
                </c:pt>
                <c:pt idx="10">
                  <c:v>11</c:v>
                </c:pt>
                <c:pt idx="11">
                  <c:v>10</c:v>
                </c:pt>
                <c:pt idx="12">
                  <c:v>7</c:v>
                </c:pt>
                <c:pt idx="13">
                  <c:v>11</c:v>
                </c:pt>
                <c:pt idx="14">
                  <c:v>15.5</c:v>
                </c:pt>
                <c:pt idx="15">
                  <c:v>16</c:v>
                </c:pt>
                <c:pt idx="16">
                  <c:v>12.5</c:v>
                </c:pt>
                <c:pt idx="17">
                  <c:v>19</c:v>
                </c:pt>
                <c:pt idx="18">
                  <c:v>19</c:v>
                </c:pt>
                <c:pt idx="19">
                  <c:v>17.5</c:v>
                </c:pt>
                <c:pt idx="20">
                  <c:v>28</c:v>
                </c:pt>
                <c:pt idx="21">
                  <c:v>27</c:v>
                </c:pt>
                <c:pt idx="22">
                  <c:v>26</c:v>
                </c:pt>
                <c:pt idx="23">
                  <c:v>26.5</c:v>
                </c:pt>
                <c:pt idx="24">
                  <c:v>23</c:v>
                </c:pt>
                <c:pt idx="25">
                  <c:v>23.5</c:v>
                </c:pt>
                <c:pt idx="26">
                  <c:v>17.5</c:v>
                </c:pt>
                <c:pt idx="27">
                  <c:v>20</c:v>
                </c:pt>
                <c:pt idx="28">
                  <c:v>23</c:v>
                </c:pt>
                <c:pt idx="29">
                  <c:v>14</c:v>
                </c:pt>
                <c:pt idx="30">
                  <c:v>17</c:v>
                </c:pt>
                <c:pt idx="31">
                  <c:v>12</c:v>
                </c:pt>
                <c:pt idx="32">
                  <c:v>15.5</c:v>
                </c:pt>
                <c:pt idx="33">
                  <c:v>15</c:v>
                </c:pt>
                <c:pt idx="34">
                  <c:v>15</c:v>
                </c:pt>
                <c:pt idx="35">
                  <c:v>10</c:v>
                </c:pt>
                <c:pt idx="36">
                  <c:v>17.5</c:v>
                </c:pt>
                <c:pt idx="37">
                  <c:v>14.5</c:v>
                </c:pt>
                <c:pt idx="38">
                  <c:v>16</c:v>
                </c:pt>
                <c:pt idx="39">
                  <c:v>21</c:v>
                </c:pt>
                <c:pt idx="40">
                  <c:v>17.5</c:v>
                </c:pt>
                <c:pt idx="41">
                  <c:v>17.5</c:v>
                </c:pt>
                <c:pt idx="42">
                  <c:v>11.5</c:v>
                </c:pt>
                <c:pt idx="43">
                  <c:v>13</c:v>
                </c:pt>
                <c:pt idx="44">
                  <c:v>11</c:v>
                </c:pt>
                <c:pt idx="45">
                  <c:v>18.5</c:v>
                </c:pt>
                <c:pt idx="46">
                  <c:v>19</c:v>
                </c:pt>
                <c:pt idx="47">
                  <c:v>13.5</c:v>
                </c:pt>
                <c:pt idx="48">
                  <c:v>15.5</c:v>
                </c:pt>
                <c:pt idx="49">
                  <c:v>12.5</c:v>
                </c:pt>
                <c:pt idx="50">
                  <c:v>22</c:v>
                </c:pt>
                <c:pt idx="51">
                  <c:v>18.5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82-478B-867E-F26D90E0D9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4428591"/>
        <c:axId val="1"/>
      </c:areaChart>
      <c:lineChart>
        <c:grouping val="standard"/>
        <c:varyColors val="0"/>
        <c:ser>
          <c:idx val="3"/>
          <c:order val="3"/>
          <c:tx>
            <c:strRef>
              <c:f>'sob-asma &lt;5 años'!$D$11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'sob-asma &lt;5 años'!$F$11:$BE$11</c:f>
              <c:numCache>
                <c:formatCode>General</c:formatCode>
                <c:ptCount val="52"/>
                <c:pt idx="0">
                  <c:v>8</c:v>
                </c:pt>
                <c:pt idx="1">
                  <c:v>5</c:v>
                </c:pt>
                <c:pt idx="2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B82-478B-867E-F26D90E0D9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4428591"/>
        <c:axId val="1"/>
      </c:lineChart>
      <c:catAx>
        <c:axId val="25442859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254428591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9105573568009885"/>
          <c:y val="0.9415582971156945"/>
          <c:w val="0.51906149966548298"/>
          <c:h val="3.3766244806443746E-2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57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E" sz="2000"/>
              <a:t>INFLUENZA RSAC-2021</a:t>
            </a:r>
          </a:p>
        </c:rich>
      </c:tx>
      <c:layout>
        <c:manualLayout>
          <c:xMode val="edge"/>
          <c:yMode val="edge"/>
          <c:x val="0.30114893111050106"/>
          <c:y val="2.3498584843981332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plotArea>
      <c:layout>
        <c:manualLayout>
          <c:layoutTarget val="inner"/>
          <c:xMode val="edge"/>
          <c:yMode val="edge"/>
          <c:x val="3.3437189983647517E-2"/>
          <c:y val="1.5093251908307022E-2"/>
          <c:w val="0.9492726970691"/>
          <c:h val="0.831749630928576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'2022- influenza'!$C$3</c:f>
              <c:strCache>
                <c:ptCount val="1"/>
                <c:pt idx="0">
                  <c:v>SEM 53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influenza'!$C$4:$C$62</c:f>
            </c:numRef>
          </c:val>
          <c:extLst>
            <c:ext xmlns:c16="http://schemas.microsoft.com/office/drawing/2014/chart" uri="{C3380CC4-5D6E-409C-BE32-E72D297353CC}">
              <c16:uniqueId val="{00000000-748F-45F1-BBD0-9B4F64DCF803}"/>
            </c:ext>
          </c:extLst>
        </c:ser>
        <c:ser>
          <c:idx val="1"/>
          <c:order val="1"/>
          <c:tx>
            <c:strRef>
              <c:f>'2022- influenza'!$D$3</c:f>
              <c:strCache>
                <c:ptCount val="1"/>
                <c:pt idx="0">
                  <c:v>SEM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influenza'!$D$4:$D$62</c:f>
            </c:numRef>
          </c:val>
          <c:extLst>
            <c:ext xmlns:c16="http://schemas.microsoft.com/office/drawing/2014/chart" uri="{C3380CC4-5D6E-409C-BE32-E72D297353CC}">
              <c16:uniqueId val="{00000001-748F-45F1-BBD0-9B4F64DCF803}"/>
            </c:ext>
          </c:extLst>
        </c:ser>
        <c:ser>
          <c:idx val="2"/>
          <c:order val="2"/>
          <c:tx>
            <c:strRef>
              <c:f>'2022- influenza'!$E$3</c:f>
              <c:strCache>
                <c:ptCount val="1"/>
                <c:pt idx="0">
                  <c:v>SEM 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influenza'!$E$4:$E$62</c:f>
            </c:numRef>
          </c:val>
          <c:extLst>
            <c:ext xmlns:c16="http://schemas.microsoft.com/office/drawing/2014/chart" uri="{C3380CC4-5D6E-409C-BE32-E72D297353CC}">
              <c16:uniqueId val="{00000002-748F-45F1-BBD0-9B4F64DCF803}"/>
            </c:ext>
          </c:extLst>
        </c:ser>
        <c:ser>
          <c:idx val="3"/>
          <c:order val="3"/>
          <c:tx>
            <c:strRef>
              <c:f>'2022- influenza'!$F$3</c:f>
              <c:strCache>
                <c:ptCount val="1"/>
                <c:pt idx="0">
                  <c:v>SEM 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influenza'!$F$4:$F$62</c:f>
            </c:numRef>
          </c:val>
          <c:extLst>
            <c:ext xmlns:c16="http://schemas.microsoft.com/office/drawing/2014/chart" uri="{C3380CC4-5D6E-409C-BE32-E72D297353CC}">
              <c16:uniqueId val="{00000003-748F-45F1-BBD0-9B4F64DCF803}"/>
            </c:ext>
          </c:extLst>
        </c:ser>
        <c:ser>
          <c:idx val="4"/>
          <c:order val="4"/>
          <c:tx>
            <c:strRef>
              <c:f>'2022- influenza'!$G$3</c:f>
              <c:strCache>
                <c:ptCount val="1"/>
                <c:pt idx="0">
                  <c:v>SEM 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influenza'!$G$4:$G$62</c:f>
            </c:numRef>
          </c:val>
          <c:extLst>
            <c:ext xmlns:c16="http://schemas.microsoft.com/office/drawing/2014/chart" uri="{C3380CC4-5D6E-409C-BE32-E72D297353CC}">
              <c16:uniqueId val="{00000004-748F-45F1-BBD0-9B4F64DCF803}"/>
            </c:ext>
          </c:extLst>
        </c:ser>
        <c:ser>
          <c:idx val="5"/>
          <c:order val="5"/>
          <c:tx>
            <c:strRef>
              <c:f>'2022- influenza'!$H$3</c:f>
              <c:strCache>
                <c:ptCount val="1"/>
                <c:pt idx="0">
                  <c:v>SEM 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influenza'!$H$4:$H$62</c:f>
            </c:numRef>
          </c:val>
          <c:extLst>
            <c:ext xmlns:c16="http://schemas.microsoft.com/office/drawing/2014/chart" uri="{C3380CC4-5D6E-409C-BE32-E72D297353CC}">
              <c16:uniqueId val="{00000005-748F-45F1-BBD0-9B4F64DCF803}"/>
            </c:ext>
          </c:extLst>
        </c:ser>
        <c:ser>
          <c:idx val="6"/>
          <c:order val="6"/>
          <c:tx>
            <c:strRef>
              <c:f>'2022- influenza'!$I$3</c:f>
              <c:strCache>
                <c:ptCount val="1"/>
                <c:pt idx="0">
                  <c:v>SEM 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influenza'!$I$4:$I$62</c:f>
            </c:numRef>
          </c:val>
          <c:extLst>
            <c:ext xmlns:c16="http://schemas.microsoft.com/office/drawing/2014/chart" uri="{C3380CC4-5D6E-409C-BE32-E72D297353CC}">
              <c16:uniqueId val="{00000006-748F-45F1-BBD0-9B4F64DCF803}"/>
            </c:ext>
          </c:extLst>
        </c:ser>
        <c:ser>
          <c:idx val="48"/>
          <c:order val="48"/>
          <c:tx>
            <c:strRef>
              <c:f>'2022- influenza'!$AY$3</c:f>
              <c:strCache>
                <c:ptCount val="1"/>
                <c:pt idx="0">
                  <c:v>SEM 48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influenza'!$AY$4:$AY$62</c:f>
            </c:numRef>
          </c:val>
          <c:extLst>
            <c:ext xmlns:c16="http://schemas.microsoft.com/office/drawing/2014/chart" uri="{C3380CC4-5D6E-409C-BE32-E72D297353CC}">
              <c16:uniqueId val="{00000007-748F-45F1-BBD0-9B4F64DCF803}"/>
            </c:ext>
          </c:extLst>
        </c:ser>
        <c:ser>
          <c:idx val="49"/>
          <c:order val="49"/>
          <c:tx>
            <c:strRef>
              <c:f>'2022- influenza'!$AZ$3</c:f>
              <c:strCache>
                <c:ptCount val="1"/>
                <c:pt idx="0">
                  <c:v>SEM 49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2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2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influenza'!$AZ$4:$AZ$62</c:f>
            </c:numRef>
          </c:val>
          <c:extLst>
            <c:ext xmlns:c16="http://schemas.microsoft.com/office/drawing/2014/chart" uri="{C3380CC4-5D6E-409C-BE32-E72D297353CC}">
              <c16:uniqueId val="{00000008-748F-45F1-BBD0-9B4F64DCF803}"/>
            </c:ext>
          </c:extLst>
        </c:ser>
        <c:ser>
          <c:idx val="50"/>
          <c:order val="50"/>
          <c:tx>
            <c:strRef>
              <c:f>'2022- influenza'!$BA$3</c:f>
              <c:strCache>
                <c:ptCount val="1"/>
                <c:pt idx="0">
                  <c:v>SEM 50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3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3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influenza'!$BA$4:$BA$62</c:f>
            </c:numRef>
          </c:val>
          <c:extLst>
            <c:ext xmlns:c16="http://schemas.microsoft.com/office/drawing/2014/chart" uri="{C3380CC4-5D6E-409C-BE32-E72D297353CC}">
              <c16:uniqueId val="{00000009-748F-45F1-BBD0-9B4F64DCF803}"/>
            </c:ext>
          </c:extLst>
        </c:ser>
        <c:ser>
          <c:idx val="51"/>
          <c:order val="51"/>
          <c:tx>
            <c:strRef>
              <c:f>'2022- influenza'!$BB$3</c:f>
              <c:strCache>
                <c:ptCount val="1"/>
                <c:pt idx="0">
                  <c:v>SEM 51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4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4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influenza'!$BB$4:$BB$62</c:f>
            </c:numRef>
          </c:val>
          <c:extLst>
            <c:ext xmlns:c16="http://schemas.microsoft.com/office/drawing/2014/chart" uri="{C3380CC4-5D6E-409C-BE32-E72D297353CC}">
              <c16:uniqueId val="{0000000A-748F-45F1-BBD0-9B4F64DCF803}"/>
            </c:ext>
          </c:extLst>
        </c:ser>
        <c:ser>
          <c:idx val="52"/>
          <c:order val="52"/>
          <c:tx>
            <c:strRef>
              <c:f>'2022- influenza'!$BC$3</c:f>
              <c:strCache>
                <c:ptCount val="1"/>
                <c:pt idx="0">
                  <c:v>SEM 52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5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5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influenza'!$BC$4:$BC$62</c:f>
            </c:numRef>
          </c:val>
          <c:extLst>
            <c:ext xmlns:c16="http://schemas.microsoft.com/office/drawing/2014/chart" uri="{C3380CC4-5D6E-409C-BE32-E72D297353CC}">
              <c16:uniqueId val="{0000000B-748F-45F1-BBD0-9B4F64DCF803}"/>
            </c:ext>
          </c:extLst>
        </c:ser>
        <c:ser>
          <c:idx val="53"/>
          <c:order val="53"/>
          <c:tx>
            <c:strRef>
              <c:f>'2022- influenza'!$BD$3</c:f>
              <c:strCache>
                <c:ptCount val="1"/>
                <c:pt idx="0">
                  <c:v>ACUM</c:v>
                </c:pt>
              </c:strCache>
            </c:strRef>
          </c:tx>
          <c:spPr>
            <a:solidFill>
              <a:srgbClr val="80E33D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influenza'!$BD$4:$BD$62</c:f>
              <c:numCache>
                <c:formatCode>General</c:formatCode>
                <c:ptCount val="5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3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1</c:v>
                </c:pt>
                <c:pt idx="5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48F-45F1-BBD0-9B4F64DCF803}"/>
            </c:ext>
          </c:extLst>
        </c:ser>
        <c:ser>
          <c:idx val="7"/>
          <c:order val="7"/>
          <c:tx>
            <c:strRef>
              <c:f>'2022- influenza'!$J$3</c:f>
              <c:strCache>
                <c:ptCount val="1"/>
                <c:pt idx="0">
                  <c:v>SEM 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hade val="51000"/>
                    <a:satMod val="130000"/>
                  </a:schemeClr>
                </a:gs>
                <a:gs pos="80000">
                  <a:schemeClr val="accent2">
                    <a:lumMod val="60000"/>
                    <a:shade val="93000"/>
                    <a:satMod val="130000"/>
                  </a:schemeClr>
                </a:gs>
                <a:gs pos="100000">
                  <a:schemeClr val="accent2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influenza'!$J$4:$J$62</c:f>
            </c:numRef>
          </c:val>
          <c:extLst>
            <c:ext xmlns:c16="http://schemas.microsoft.com/office/drawing/2014/chart" uri="{C3380CC4-5D6E-409C-BE32-E72D297353CC}">
              <c16:uniqueId val="{0000000D-748F-45F1-BBD0-9B4F64DCF803}"/>
            </c:ext>
          </c:extLst>
        </c:ser>
        <c:ser>
          <c:idx val="8"/>
          <c:order val="8"/>
          <c:tx>
            <c:strRef>
              <c:f>'2022- influenza'!$K$3</c:f>
              <c:strCache>
                <c:ptCount val="1"/>
                <c:pt idx="0">
                  <c:v>SEM 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hade val="51000"/>
                    <a:satMod val="130000"/>
                  </a:schemeClr>
                </a:gs>
                <a:gs pos="80000">
                  <a:schemeClr val="accent3">
                    <a:lumMod val="60000"/>
                    <a:shade val="93000"/>
                    <a:satMod val="130000"/>
                  </a:schemeClr>
                </a:gs>
                <a:gs pos="100000">
                  <a:schemeClr val="accent3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influenza'!$K$4:$K$62</c:f>
            </c:numRef>
          </c:val>
          <c:extLst>
            <c:ext xmlns:c16="http://schemas.microsoft.com/office/drawing/2014/chart" uri="{C3380CC4-5D6E-409C-BE32-E72D297353CC}">
              <c16:uniqueId val="{0000000E-748F-45F1-BBD0-9B4F64DCF803}"/>
            </c:ext>
          </c:extLst>
        </c:ser>
        <c:ser>
          <c:idx val="9"/>
          <c:order val="9"/>
          <c:tx>
            <c:strRef>
              <c:f>'2022- influenza'!$L$3</c:f>
              <c:strCache>
                <c:ptCount val="1"/>
                <c:pt idx="0">
                  <c:v>SEM 9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hade val="51000"/>
                    <a:satMod val="130000"/>
                  </a:schemeClr>
                </a:gs>
                <a:gs pos="80000">
                  <a:schemeClr val="accent4">
                    <a:lumMod val="60000"/>
                    <a:shade val="93000"/>
                    <a:satMod val="130000"/>
                  </a:schemeClr>
                </a:gs>
                <a:gs pos="100000">
                  <a:schemeClr val="accent4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influenza'!$L$4:$L$62</c:f>
            </c:numRef>
          </c:val>
          <c:extLst>
            <c:ext xmlns:c16="http://schemas.microsoft.com/office/drawing/2014/chart" uri="{C3380CC4-5D6E-409C-BE32-E72D297353CC}">
              <c16:uniqueId val="{0000000F-748F-45F1-BBD0-9B4F64DCF803}"/>
            </c:ext>
          </c:extLst>
        </c:ser>
        <c:ser>
          <c:idx val="10"/>
          <c:order val="10"/>
          <c:tx>
            <c:strRef>
              <c:f>'2022- influenza'!$M$3</c:f>
              <c:strCache>
                <c:ptCount val="1"/>
                <c:pt idx="0">
                  <c:v>SEM 10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influenza'!$M$4:$M$62</c:f>
            </c:numRef>
          </c:val>
          <c:extLst>
            <c:ext xmlns:c16="http://schemas.microsoft.com/office/drawing/2014/chart" uri="{C3380CC4-5D6E-409C-BE32-E72D297353CC}">
              <c16:uniqueId val="{00000010-748F-45F1-BBD0-9B4F64DCF803}"/>
            </c:ext>
          </c:extLst>
        </c:ser>
        <c:ser>
          <c:idx val="11"/>
          <c:order val="11"/>
          <c:tx>
            <c:strRef>
              <c:f>'2022- influenza'!$N$3</c:f>
              <c:strCache>
                <c:ptCount val="1"/>
                <c:pt idx="0">
                  <c:v>SEM 11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influenza'!$N$4:$N$62</c:f>
            </c:numRef>
          </c:val>
          <c:extLst>
            <c:ext xmlns:c16="http://schemas.microsoft.com/office/drawing/2014/chart" uri="{C3380CC4-5D6E-409C-BE32-E72D297353CC}">
              <c16:uniqueId val="{00000011-748F-45F1-BBD0-9B4F64DCF803}"/>
            </c:ext>
          </c:extLst>
        </c:ser>
        <c:ser>
          <c:idx val="12"/>
          <c:order val="12"/>
          <c:tx>
            <c:strRef>
              <c:f>'2022- influenza'!$O$3</c:f>
              <c:strCache>
                <c:ptCount val="1"/>
                <c:pt idx="0">
                  <c:v>SEM 12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influenza'!$O$4:$O$62</c:f>
            </c:numRef>
          </c:val>
          <c:extLst>
            <c:ext xmlns:c16="http://schemas.microsoft.com/office/drawing/2014/chart" uri="{C3380CC4-5D6E-409C-BE32-E72D297353CC}">
              <c16:uniqueId val="{00000012-748F-45F1-BBD0-9B4F64DCF803}"/>
            </c:ext>
          </c:extLst>
        </c:ser>
        <c:ser>
          <c:idx val="13"/>
          <c:order val="13"/>
          <c:tx>
            <c:strRef>
              <c:f>'2022- influenza'!$P$3</c:f>
              <c:strCache>
                <c:ptCount val="1"/>
                <c:pt idx="0">
                  <c:v>SEM 13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influenza'!$P$4:$P$62</c:f>
            </c:numRef>
          </c:val>
          <c:extLst>
            <c:ext xmlns:c16="http://schemas.microsoft.com/office/drawing/2014/chart" uri="{C3380CC4-5D6E-409C-BE32-E72D297353CC}">
              <c16:uniqueId val="{00000013-748F-45F1-BBD0-9B4F64DCF803}"/>
            </c:ext>
          </c:extLst>
        </c:ser>
        <c:ser>
          <c:idx val="14"/>
          <c:order val="14"/>
          <c:tx>
            <c:strRef>
              <c:f>'2022- influenza'!$Q$3</c:f>
              <c:strCache>
                <c:ptCount val="1"/>
                <c:pt idx="0">
                  <c:v>SEM 14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influenza'!$Q$4:$Q$62</c:f>
            </c:numRef>
          </c:val>
          <c:extLst>
            <c:ext xmlns:c16="http://schemas.microsoft.com/office/drawing/2014/chart" uri="{C3380CC4-5D6E-409C-BE32-E72D297353CC}">
              <c16:uniqueId val="{00000014-748F-45F1-BBD0-9B4F64DCF803}"/>
            </c:ext>
          </c:extLst>
        </c:ser>
        <c:ser>
          <c:idx val="15"/>
          <c:order val="15"/>
          <c:tx>
            <c:strRef>
              <c:f>'2022- influenza'!$R$3</c:f>
              <c:strCache>
                <c:ptCount val="1"/>
                <c:pt idx="0">
                  <c:v>SEM 15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influenza'!$R$4:$R$62</c:f>
            </c:numRef>
          </c:val>
          <c:extLst>
            <c:ext xmlns:c16="http://schemas.microsoft.com/office/drawing/2014/chart" uri="{C3380CC4-5D6E-409C-BE32-E72D297353CC}">
              <c16:uniqueId val="{00000015-748F-45F1-BBD0-9B4F64DCF803}"/>
            </c:ext>
          </c:extLst>
        </c:ser>
        <c:ser>
          <c:idx val="16"/>
          <c:order val="16"/>
          <c:tx>
            <c:strRef>
              <c:f>'2022- influenza'!$S$3</c:f>
              <c:strCache>
                <c:ptCount val="1"/>
                <c:pt idx="0">
                  <c:v>SEM 16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influenza'!$S$4:$S$62</c:f>
            </c:numRef>
          </c:val>
          <c:extLst>
            <c:ext xmlns:c16="http://schemas.microsoft.com/office/drawing/2014/chart" uri="{C3380CC4-5D6E-409C-BE32-E72D297353CC}">
              <c16:uniqueId val="{00000016-748F-45F1-BBD0-9B4F64DCF803}"/>
            </c:ext>
          </c:extLst>
        </c:ser>
        <c:ser>
          <c:idx val="17"/>
          <c:order val="17"/>
          <c:tx>
            <c:strRef>
              <c:f>'2022- influenza'!$T$3</c:f>
              <c:strCache>
                <c:ptCount val="1"/>
                <c:pt idx="0">
                  <c:v>SEM 17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influenza'!$T$4:$T$62</c:f>
            </c:numRef>
          </c:val>
          <c:extLst>
            <c:ext xmlns:c16="http://schemas.microsoft.com/office/drawing/2014/chart" uri="{C3380CC4-5D6E-409C-BE32-E72D297353CC}">
              <c16:uniqueId val="{00000017-748F-45F1-BBD0-9B4F64DCF803}"/>
            </c:ext>
          </c:extLst>
        </c:ser>
        <c:ser>
          <c:idx val="18"/>
          <c:order val="18"/>
          <c:tx>
            <c:strRef>
              <c:f>'2022- influenza'!$U$3</c:f>
              <c:strCache>
                <c:ptCount val="1"/>
                <c:pt idx="0">
                  <c:v>SEM 18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influenza'!$U$4:$U$62</c:f>
            </c:numRef>
          </c:val>
          <c:extLst>
            <c:ext xmlns:c16="http://schemas.microsoft.com/office/drawing/2014/chart" uri="{C3380CC4-5D6E-409C-BE32-E72D297353CC}">
              <c16:uniqueId val="{00000018-748F-45F1-BBD0-9B4F64DCF803}"/>
            </c:ext>
          </c:extLst>
        </c:ser>
        <c:ser>
          <c:idx val="19"/>
          <c:order val="19"/>
          <c:tx>
            <c:strRef>
              <c:f>'2022- influenza'!$V$3</c:f>
              <c:strCache>
                <c:ptCount val="1"/>
                <c:pt idx="0">
                  <c:v>SEM 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influenza'!$V$4:$V$62</c:f>
            </c:numRef>
          </c:val>
          <c:extLst>
            <c:ext xmlns:c16="http://schemas.microsoft.com/office/drawing/2014/chart" uri="{C3380CC4-5D6E-409C-BE32-E72D297353CC}">
              <c16:uniqueId val="{00000019-748F-45F1-BBD0-9B4F64DCF803}"/>
            </c:ext>
          </c:extLst>
        </c:ser>
        <c:ser>
          <c:idx val="20"/>
          <c:order val="20"/>
          <c:tx>
            <c:strRef>
              <c:f>'2022- influenza'!$W$3</c:f>
              <c:strCache>
                <c:ptCount val="1"/>
                <c:pt idx="0">
                  <c:v>SEM 20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influenza'!$W$4:$W$62</c:f>
            </c:numRef>
          </c:val>
          <c:extLst>
            <c:ext xmlns:c16="http://schemas.microsoft.com/office/drawing/2014/chart" uri="{C3380CC4-5D6E-409C-BE32-E72D297353CC}">
              <c16:uniqueId val="{0000001A-748F-45F1-BBD0-9B4F64DCF803}"/>
            </c:ext>
          </c:extLst>
        </c:ser>
        <c:ser>
          <c:idx val="21"/>
          <c:order val="21"/>
          <c:tx>
            <c:strRef>
              <c:f>'2022- influenza'!$X$3</c:f>
              <c:strCache>
                <c:ptCount val="1"/>
                <c:pt idx="0">
                  <c:v>SEM 21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influenza'!$X$4:$X$62</c:f>
            </c:numRef>
          </c:val>
          <c:extLst>
            <c:ext xmlns:c16="http://schemas.microsoft.com/office/drawing/2014/chart" uri="{C3380CC4-5D6E-409C-BE32-E72D297353CC}">
              <c16:uniqueId val="{0000001B-748F-45F1-BBD0-9B4F64DCF803}"/>
            </c:ext>
          </c:extLst>
        </c:ser>
        <c:ser>
          <c:idx val="22"/>
          <c:order val="22"/>
          <c:tx>
            <c:strRef>
              <c:f>'2022- influenza'!$Y$3</c:f>
              <c:strCache>
                <c:ptCount val="1"/>
                <c:pt idx="0">
                  <c:v>SEM 22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influenza'!$Y$4:$Y$62</c:f>
            </c:numRef>
          </c:val>
          <c:extLst>
            <c:ext xmlns:c16="http://schemas.microsoft.com/office/drawing/2014/chart" uri="{C3380CC4-5D6E-409C-BE32-E72D297353CC}">
              <c16:uniqueId val="{0000001C-748F-45F1-BBD0-9B4F64DCF803}"/>
            </c:ext>
          </c:extLst>
        </c:ser>
        <c:ser>
          <c:idx val="23"/>
          <c:order val="23"/>
          <c:tx>
            <c:strRef>
              <c:f>'2022- influenza'!$Z$3</c:f>
              <c:strCache>
                <c:ptCount val="1"/>
                <c:pt idx="0">
                  <c:v>SEM 23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influenza'!$Z$4:$Z$62</c:f>
            </c:numRef>
          </c:val>
          <c:extLst>
            <c:ext xmlns:c16="http://schemas.microsoft.com/office/drawing/2014/chart" uri="{C3380CC4-5D6E-409C-BE32-E72D297353CC}">
              <c16:uniqueId val="{0000001D-748F-45F1-BBD0-9B4F64DCF803}"/>
            </c:ext>
          </c:extLst>
        </c:ser>
        <c:ser>
          <c:idx val="24"/>
          <c:order val="24"/>
          <c:tx>
            <c:strRef>
              <c:f>'2022- influenza'!$AA$3</c:f>
              <c:strCache>
                <c:ptCount val="1"/>
                <c:pt idx="0">
                  <c:v>SEM 24</c:v>
                </c:pt>
              </c:strCache>
            </c:strRef>
          </c:tx>
          <c:spPr>
            <a:solidFill>
              <a:srgbClr val="FE500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influenza'!$AA$4:$AA$62</c:f>
            </c:numRef>
          </c:val>
          <c:extLst>
            <c:ext xmlns:c16="http://schemas.microsoft.com/office/drawing/2014/chart" uri="{C3380CC4-5D6E-409C-BE32-E72D297353CC}">
              <c16:uniqueId val="{0000001E-748F-45F1-BBD0-9B4F64DCF803}"/>
            </c:ext>
          </c:extLst>
        </c:ser>
        <c:ser>
          <c:idx val="25"/>
          <c:order val="25"/>
          <c:tx>
            <c:strRef>
              <c:f>'2022- influenza'!$AB$3</c:f>
              <c:strCache>
                <c:ptCount val="1"/>
                <c:pt idx="0">
                  <c:v>SEM 25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influenza'!$AB$4:$AB$62</c:f>
            </c:numRef>
          </c:val>
          <c:extLst>
            <c:ext xmlns:c16="http://schemas.microsoft.com/office/drawing/2014/chart" uri="{C3380CC4-5D6E-409C-BE32-E72D297353CC}">
              <c16:uniqueId val="{0000001F-748F-45F1-BBD0-9B4F64DCF803}"/>
            </c:ext>
          </c:extLst>
        </c:ser>
        <c:ser>
          <c:idx val="26"/>
          <c:order val="26"/>
          <c:tx>
            <c:strRef>
              <c:f>'2022- influenza'!$AC$3</c:f>
              <c:strCache>
                <c:ptCount val="1"/>
                <c:pt idx="0">
                  <c:v>SEM 26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influenza'!$AC$4:$AC$62</c:f>
            </c:numRef>
          </c:val>
          <c:extLst>
            <c:ext xmlns:c16="http://schemas.microsoft.com/office/drawing/2014/chart" uri="{C3380CC4-5D6E-409C-BE32-E72D297353CC}">
              <c16:uniqueId val="{00000020-748F-45F1-BBD0-9B4F64DCF803}"/>
            </c:ext>
          </c:extLst>
        </c:ser>
        <c:ser>
          <c:idx val="27"/>
          <c:order val="27"/>
          <c:tx>
            <c:strRef>
              <c:f>'2022- influenza'!$AD$3</c:f>
              <c:strCache>
                <c:ptCount val="1"/>
                <c:pt idx="0">
                  <c:v>SEM 27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influenza'!$AD$4:$AD$62</c:f>
            </c:numRef>
          </c:val>
          <c:extLst>
            <c:ext xmlns:c16="http://schemas.microsoft.com/office/drawing/2014/chart" uri="{C3380CC4-5D6E-409C-BE32-E72D297353CC}">
              <c16:uniqueId val="{00000021-748F-45F1-BBD0-9B4F64DCF803}"/>
            </c:ext>
          </c:extLst>
        </c:ser>
        <c:ser>
          <c:idx val="28"/>
          <c:order val="28"/>
          <c:tx>
            <c:strRef>
              <c:f>'2022- influenza'!$AE$3</c:f>
              <c:strCache>
                <c:ptCount val="1"/>
                <c:pt idx="0">
                  <c:v>SEM 28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influenza'!$AE$4:$AE$62</c:f>
            </c:numRef>
          </c:val>
          <c:extLst>
            <c:ext xmlns:c16="http://schemas.microsoft.com/office/drawing/2014/chart" uri="{C3380CC4-5D6E-409C-BE32-E72D297353CC}">
              <c16:uniqueId val="{00000022-748F-45F1-BBD0-9B4F64DCF803}"/>
            </c:ext>
          </c:extLst>
        </c:ser>
        <c:ser>
          <c:idx val="29"/>
          <c:order val="29"/>
          <c:tx>
            <c:strRef>
              <c:f>'2022- influenza'!$AF$3</c:f>
              <c:strCache>
                <c:ptCount val="1"/>
                <c:pt idx="0">
                  <c:v>SEM 29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influenza'!$AF$4:$AF$62</c:f>
            </c:numRef>
          </c:val>
          <c:extLst>
            <c:ext xmlns:c16="http://schemas.microsoft.com/office/drawing/2014/chart" uri="{C3380CC4-5D6E-409C-BE32-E72D297353CC}">
              <c16:uniqueId val="{00000023-748F-45F1-BBD0-9B4F64DCF803}"/>
            </c:ext>
          </c:extLst>
        </c:ser>
        <c:ser>
          <c:idx val="30"/>
          <c:order val="30"/>
          <c:tx>
            <c:strRef>
              <c:f>'2022- influenza'!$AG$3</c:f>
              <c:strCache>
                <c:ptCount val="1"/>
                <c:pt idx="0">
                  <c:v>SEM 30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influenza'!$AG$4:$AG$62</c:f>
            </c:numRef>
          </c:val>
          <c:extLst>
            <c:ext xmlns:c16="http://schemas.microsoft.com/office/drawing/2014/chart" uri="{C3380CC4-5D6E-409C-BE32-E72D297353CC}">
              <c16:uniqueId val="{00000024-748F-45F1-BBD0-9B4F64DCF803}"/>
            </c:ext>
          </c:extLst>
        </c:ser>
        <c:ser>
          <c:idx val="31"/>
          <c:order val="31"/>
          <c:tx>
            <c:strRef>
              <c:f>'2022- influenza'!$AH$3</c:f>
              <c:strCache>
                <c:ptCount val="1"/>
                <c:pt idx="0">
                  <c:v>SEM 31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influenza'!$AH$4:$AH$62</c:f>
            </c:numRef>
          </c:val>
          <c:extLst>
            <c:ext xmlns:c16="http://schemas.microsoft.com/office/drawing/2014/chart" uri="{C3380CC4-5D6E-409C-BE32-E72D297353CC}">
              <c16:uniqueId val="{00000025-748F-45F1-BBD0-9B4F64DCF803}"/>
            </c:ext>
          </c:extLst>
        </c:ser>
        <c:ser>
          <c:idx val="32"/>
          <c:order val="32"/>
          <c:tx>
            <c:strRef>
              <c:f>'2022- influenza'!$AI$3</c:f>
              <c:strCache>
                <c:ptCount val="1"/>
                <c:pt idx="0">
                  <c:v>SEM 32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shade val="51000"/>
                    <a:satMod val="130000"/>
                  </a:schemeClr>
                </a:gs>
                <a:gs pos="80000">
                  <a:schemeClr val="accent3">
                    <a:lumMod val="50000"/>
                    <a:shade val="93000"/>
                    <a:satMod val="130000"/>
                  </a:schemeClr>
                </a:gs>
                <a:gs pos="100000">
                  <a:schemeClr val="accent3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influenza'!$AI$4:$AI$62</c:f>
            </c:numRef>
          </c:val>
          <c:extLst>
            <c:ext xmlns:c16="http://schemas.microsoft.com/office/drawing/2014/chart" uri="{C3380CC4-5D6E-409C-BE32-E72D297353CC}">
              <c16:uniqueId val="{00000026-748F-45F1-BBD0-9B4F64DCF803}"/>
            </c:ext>
          </c:extLst>
        </c:ser>
        <c:ser>
          <c:idx val="33"/>
          <c:order val="33"/>
          <c:tx>
            <c:strRef>
              <c:f>'2022- influenza'!$AJ$3</c:f>
              <c:strCache>
                <c:ptCount val="1"/>
                <c:pt idx="0">
                  <c:v>SEM 33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influenza'!$AJ$4:$AJ$62</c:f>
            </c:numRef>
          </c:val>
          <c:extLst>
            <c:ext xmlns:c16="http://schemas.microsoft.com/office/drawing/2014/chart" uri="{C3380CC4-5D6E-409C-BE32-E72D297353CC}">
              <c16:uniqueId val="{00000027-748F-45F1-BBD0-9B4F64DCF803}"/>
            </c:ext>
          </c:extLst>
        </c:ser>
        <c:ser>
          <c:idx val="34"/>
          <c:order val="34"/>
          <c:tx>
            <c:strRef>
              <c:f>'2022- influenza'!$AK$3</c:f>
              <c:strCache>
                <c:ptCount val="1"/>
                <c:pt idx="0">
                  <c:v>SEM 34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shade val="51000"/>
                    <a:satMod val="130000"/>
                  </a:schemeClr>
                </a:gs>
                <a:gs pos="80000">
                  <a:schemeClr val="accent5">
                    <a:lumMod val="50000"/>
                    <a:shade val="93000"/>
                    <a:satMod val="130000"/>
                  </a:schemeClr>
                </a:gs>
                <a:gs pos="100000">
                  <a:schemeClr val="accent5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influenza'!$AK$4:$AK$62</c:f>
            </c:numRef>
          </c:val>
          <c:extLst>
            <c:ext xmlns:c16="http://schemas.microsoft.com/office/drawing/2014/chart" uri="{C3380CC4-5D6E-409C-BE32-E72D297353CC}">
              <c16:uniqueId val="{00000028-748F-45F1-BBD0-9B4F64DCF803}"/>
            </c:ext>
          </c:extLst>
        </c:ser>
        <c:ser>
          <c:idx val="35"/>
          <c:order val="35"/>
          <c:tx>
            <c:strRef>
              <c:f>'2022- influenza'!$AL$3</c:f>
              <c:strCache>
                <c:ptCount val="1"/>
                <c:pt idx="0">
                  <c:v>SEM 35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50000"/>
                    <a:shade val="51000"/>
                    <a:satMod val="130000"/>
                  </a:schemeClr>
                </a:gs>
                <a:gs pos="80000">
                  <a:schemeClr val="accent6">
                    <a:lumMod val="50000"/>
                    <a:shade val="93000"/>
                    <a:satMod val="130000"/>
                  </a:schemeClr>
                </a:gs>
                <a:gs pos="100000">
                  <a:schemeClr val="accent6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influenza'!$AL$4:$AL$62</c:f>
            </c:numRef>
          </c:val>
          <c:extLst>
            <c:ext xmlns:c16="http://schemas.microsoft.com/office/drawing/2014/chart" uri="{C3380CC4-5D6E-409C-BE32-E72D297353CC}">
              <c16:uniqueId val="{00000029-748F-45F1-BBD0-9B4F64DCF803}"/>
            </c:ext>
          </c:extLst>
        </c:ser>
        <c:ser>
          <c:idx val="36"/>
          <c:order val="36"/>
          <c:tx>
            <c:strRef>
              <c:f>'2022- influenza'!$AM$3</c:f>
              <c:strCache>
                <c:ptCount val="1"/>
                <c:pt idx="0">
                  <c:v>SEM 36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1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1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influenza'!$AM$4:$AM$62</c:f>
            </c:numRef>
          </c:val>
          <c:extLst>
            <c:ext xmlns:c16="http://schemas.microsoft.com/office/drawing/2014/chart" uri="{C3380CC4-5D6E-409C-BE32-E72D297353CC}">
              <c16:uniqueId val="{0000002A-748F-45F1-BBD0-9B4F64DCF803}"/>
            </c:ext>
          </c:extLst>
        </c:ser>
        <c:ser>
          <c:idx val="37"/>
          <c:order val="37"/>
          <c:tx>
            <c:strRef>
              <c:f>'2022- influenza'!$AN$3</c:f>
              <c:strCache>
                <c:ptCount val="1"/>
                <c:pt idx="0">
                  <c:v>SEM 37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influenza'!$AN$4:$AN$62</c:f>
            </c:numRef>
          </c:val>
          <c:extLst>
            <c:ext xmlns:c16="http://schemas.microsoft.com/office/drawing/2014/chart" uri="{C3380CC4-5D6E-409C-BE32-E72D297353CC}">
              <c16:uniqueId val="{0000002B-748F-45F1-BBD0-9B4F64DCF803}"/>
            </c:ext>
          </c:extLst>
        </c:ser>
        <c:ser>
          <c:idx val="38"/>
          <c:order val="38"/>
          <c:tx>
            <c:strRef>
              <c:f>'2022- influenza'!$AO$3</c:f>
              <c:strCache>
                <c:ptCount val="1"/>
                <c:pt idx="0">
                  <c:v>SEM 38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influenza'!$AO$4:$AO$62</c:f>
            </c:numRef>
          </c:val>
          <c:extLst>
            <c:ext xmlns:c16="http://schemas.microsoft.com/office/drawing/2014/chart" uri="{C3380CC4-5D6E-409C-BE32-E72D297353CC}">
              <c16:uniqueId val="{0000002C-748F-45F1-BBD0-9B4F64DCF803}"/>
            </c:ext>
          </c:extLst>
        </c:ser>
        <c:ser>
          <c:idx val="39"/>
          <c:order val="39"/>
          <c:tx>
            <c:strRef>
              <c:f>'2022- influenza'!$AP$3</c:f>
              <c:strCache>
                <c:ptCount val="1"/>
                <c:pt idx="0">
                  <c:v>SEM 39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influenza'!$AP$4:$AP$62</c:f>
            </c:numRef>
          </c:val>
          <c:extLst>
            <c:ext xmlns:c16="http://schemas.microsoft.com/office/drawing/2014/chart" uri="{C3380CC4-5D6E-409C-BE32-E72D297353CC}">
              <c16:uniqueId val="{0000002D-748F-45F1-BBD0-9B4F64DCF803}"/>
            </c:ext>
          </c:extLst>
        </c:ser>
        <c:ser>
          <c:idx val="40"/>
          <c:order val="40"/>
          <c:tx>
            <c:strRef>
              <c:f>'2022- influenza'!$AQ$3</c:f>
              <c:strCache>
                <c:ptCount val="1"/>
                <c:pt idx="0">
                  <c:v>SEM 40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influenza'!$AQ$4:$AQ$62</c:f>
            </c:numRef>
          </c:val>
          <c:extLst>
            <c:ext xmlns:c16="http://schemas.microsoft.com/office/drawing/2014/chart" uri="{C3380CC4-5D6E-409C-BE32-E72D297353CC}">
              <c16:uniqueId val="{0000002E-748F-45F1-BBD0-9B4F64DCF803}"/>
            </c:ext>
          </c:extLst>
        </c:ser>
        <c:ser>
          <c:idx val="41"/>
          <c:order val="41"/>
          <c:tx>
            <c:strRef>
              <c:f>'2022- influenza'!$AR$3</c:f>
              <c:strCache>
                <c:ptCount val="1"/>
                <c:pt idx="0">
                  <c:v>SEM 41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influenza'!$AR$4:$AR$62</c:f>
            </c:numRef>
          </c:val>
          <c:extLst>
            <c:ext xmlns:c16="http://schemas.microsoft.com/office/drawing/2014/chart" uri="{C3380CC4-5D6E-409C-BE32-E72D297353CC}">
              <c16:uniqueId val="{0000002F-748F-45F1-BBD0-9B4F64DCF803}"/>
            </c:ext>
          </c:extLst>
        </c:ser>
        <c:ser>
          <c:idx val="42"/>
          <c:order val="42"/>
          <c:tx>
            <c:strRef>
              <c:f>'2022- influenza'!$AS$3</c:f>
              <c:strCache>
                <c:ptCount val="1"/>
                <c:pt idx="0">
                  <c:v>SEM 42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shade val="51000"/>
                    <a:satMod val="130000"/>
                  </a:schemeClr>
                </a:gs>
                <a:gs pos="80000">
                  <a:schemeClr val="accent1">
                    <a:lumMod val="70000"/>
                    <a:shade val="93000"/>
                    <a:satMod val="130000"/>
                  </a:schemeClr>
                </a:gs>
                <a:gs pos="100000">
                  <a:schemeClr val="accent1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influenza'!$AS$4:$AS$62</c:f>
            </c:numRef>
          </c:val>
          <c:extLst>
            <c:ext xmlns:c16="http://schemas.microsoft.com/office/drawing/2014/chart" uri="{C3380CC4-5D6E-409C-BE32-E72D297353CC}">
              <c16:uniqueId val="{00000030-748F-45F1-BBD0-9B4F64DCF803}"/>
            </c:ext>
          </c:extLst>
        </c:ser>
        <c:ser>
          <c:idx val="43"/>
          <c:order val="43"/>
          <c:tx>
            <c:strRef>
              <c:f>'2022- influenza'!$AT$3</c:f>
              <c:strCache>
                <c:ptCount val="1"/>
                <c:pt idx="0">
                  <c:v>SEM 43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influenza'!$AT$4:$AT$62</c:f>
            </c:numRef>
          </c:val>
          <c:extLst>
            <c:ext xmlns:c16="http://schemas.microsoft.com/office/drawing/2014/chart" uri="{C3380CC4-5D6E-409C-BE32-E72D297353CC}">
              <c16:uniqueId val="{00000031-748F-45F1-BBD0-9B4F64DCF803}"/>
            </c:ext>
          </c:extLst>
        </c:ser>
        <c:ser>
          <c:idx val="44"/>
          <c:order val="44"/>
          <c:tx>
            <c:strRef>
              <c:f>'2022- influenza'!$AU$3</c:f>
              <c:strCache>
                <c:ptCount val="1"/>
                <c:pt idx="0">
                  <c:v>SEM 44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influenza'!$AU$4:$AU$62</c:f>
            </c:numRef>
          </c:val>
          <c:extLst>
            <c:ext xmlns:c16="http://schemas.microsoft.com/office/drawing/2014/chart" uri="{C3380CC4-5D6E-409C-BE32-E72D297353CC}">
              <c16:uniqueId val="{00000032-748F-45F1-BBD0-9B4F64DCF803}"/>
            </c:ext>
          </c:extLst>
        </c:ser>
        <c:ser>
          <c:idx val="45"/>
          <c:order val="45"/>
          <c:tx>
            <c:strRef>
              <c:f>'2022- influenza'!$AV$3</c:f>
              <c:strCache>
                <c:ptCount val="1"/>
                <c:pt idx="0">
                  <c:v>SEM 45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influenza'!$AV$4:$AV$62</c:f>
            </c:numRef>
          </c:val>
          <c:extLst>
            <c:ext xmlns:c16="http://schemas.microsoft.com/office/drawing/2014/chart" uri="{C3380CC4-5D6E-409C-BE32-E72D297353CC}">
              <c16:uniqueId val="{00000033-748F-45F1-BBD0-9B4F64DCF803}"/>
            </c:ext>
          </c:extLst>
        </c:ser>
        <c:ser>
          <c:idx val="46"/>
          <c:order val="46"/>
          <c:tx>
            <c:strRef>
              <c:f>'2022- influenza'!$AW$3</c:f>
              <c:strCache>
                <c:ptCount val="1"/>
                <c:pt idx="0">
                  <c:v>SEM 46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influenza'!$AW$4:$AW$62</c:f>
            </c:numRef>
          </c:val>
          <c:extLst>
            <c:ext xmlns:c16="http://schemas.microsoft.com/office/drawing/2014/chart" uri="{C3380CC4-5D6E-409C-BE32-E72D297353CC}">
              <c16:uniqueId val="{00000034-748F-45F1-BBD0-9B4F64DCF803}"/>
            </c:ext>
          </c:extLst>
        </c:ser>
        <c:ser>
          <c:idx val="47"/>
          <c:order val="47"/>
          <c:tx>
            <c:strRef>
              <c:f>'2022- influenza'!$AX$3</c:f>
              <c:strCache>
                <c:ptCount val="1"/>
                <c:pt idx="0">
                  <c:v>SEM 47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influenza'!$B$4:$B$62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'2022- influenza'!$AX$4:$AX$62</c:f>
            </c:numRef>
          </c:val>
          <c:extLst>
            <c:ext xmlns:c16="http://schemas.microsoft.com/office/drawing/2014/chart" uri="{C3380CC4-5D6E-409C-BE32-E72D297353CC}">
              <c16:uniqueId val="{00000035-748F-45F1-BBD0-9B4F64DCF80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791102280"/>
        <c:axId val="1791102608"/>
      </c:barChart>
      <c:catAx>
        <c:axId val="1791102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791102608"/>
        <c:crosses val="autoZero"/>
        <c:auto val="1"/>
        <c:lblAlgn val="ctr"/>
        <c:lblOffset val="100"/>
        <c:noMultiLvlLbl val="0"/>
      </c:catAx>
      <c:valAx>
        <c:axId val="179110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791102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814865926913607"/>
          <c:y val="0.95947904647826865"/>
          <c:w val="0.14542509760876943"/>
          <c:h val="3.17487319995543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28575" cap="flat" cmpd="sng" algn="ctr">
      <a:solidFill>
        <a:srgbClr val="00B050"/>
      </a:solidFill>
      <a:round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  <c:userShapes r:id="rId4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E" sz="2000"/>
              <a:t>MORDEDURA DE PERRO RSAC-2021</a:t>
            </a:r>
          </a:p>
        </c:rich>
      </c:tx>
      <c:layout>
        <c:manualLayout>
          <c:xMode val="edge"/>
          <c:yMode val="edge"/>
          <c:x val="0.27092094503160852"/>
          <c:y val="3.4785197219375036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plotArea>
      <c:layout>
        <c:manualLayout>
          <c:layoutTarget val="inner"/>
          <c:xMode val="edge"/>
          <c:yMode val="edge"/>
          <c:x val="5.6059424084932155E-2"/>
          <c:y val="1.027456985411304E-2"/>
          <c:w val="0.94300060247116801"/>
          <c:h val="0.771501107953758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'2022- MORDED'!$C$3</c:f>
              <c:strCache>
                <c:ptCount val="1"/>
                <c:pt idx="0">
                  <c:v>SEM 53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MORDED'!$C$4:$C$56</c:f>
            </c:numRef>
          </c:val>
          <c:extLst>
            <c:ext xmlns:c16="http://schemas.microsoft.com/office/drawing/2014/chart" uri="{C3380CC4-5D6E-409C-BE32-E72D297353CC}">
              <c16:uniqueId val="{00000000-AEF6-4988-880B-5903E8E5DE3F}"/>
            </c:ext>
          </c:extLst>
        </c:ser>
        <c:ser>
          <c:idx val="1"/>
          <c:order val="1"/>
          <c:tx>
            <c:strRef>
              <c:f>'2022- MORDED'!$D$3</c:f>
              <c:strCache>
                <c:ptCount val="1"/>
                <c:pt idx="0">
                  <c:v>SEM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MORDED'!$D$4:$D$56</c:f>
            </c:numRef>
          </c:val>
          <c:extLst>
            <c:ext xmlns:c16="http://schemas.microsoft.com/office/drawing/2014/chart" uri="{C3380CC4-5D6E-409C-BE32-E72D297353CC}">
              <c16:uniqueId val="{00000001-AEF6-4988-880B-5903E8E5DE3F}"/>
            </c:ext>
          </c:extLst>
        </c:ser>
        <c:ser>
          <c:idx val="2"/>
          <c:order val="2"/>
          <c:tx>
            <c:strRef>
              <c:f>'2022- MORDED'!$E$3</c:f>
              <c:strCache>
                <c:ptCount val="1"/>
                <c:pt idx="0">
                  <c:v>SEM 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MORDED'!$E$4:$E$56</c:f>
            </c:numRef>
          </c:val>
          <c:extLst>
            <c:ext xmlns:c16="http://schemas.microsoft.com/office/drawing/2014/chart" uri="{C3380CC4-5D6E-409C-BE32-E72D297353CC}">
              <c16:uniqueId val="{00000002-AEF6-4988-880B-5903E8E5DE3F}"/>
            </c:ext>
          </c:extLst>
        </c:ser>
        <c:ser>
          <c:idx val="3"/>
          <c:order val="3"/>
          <c:tx>
            <c:strRef>
              <c:f>'2022- MORDED'!$F$3</c:f>
              <c:strCache>
                <c:ptCount val="1"/>
                <c:pt idx="0">
                  <c:v>SEM 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MORDED'!$F$4:$F$56</c:f>
              <c:numCache>
                <c:formatCode>General</c:formatCode>
                <c:ptCount val="53"/>
                <c:pt idx="1">
                  <c:v>9</c:v>
                </c:pt>
                <c:pt idx="3">
                  <c:v>23</c:v>
                </c:pt>
                <c:pt idx="8">
                  <c:v>4</c:v>
                </c:pt>
                <c:pt idx="9">
                  <c:v>2</c:v>
                </c:pt>
                <c:pt idx="17">
                  <c:v>14</c:v>
                </c:pt>
                <c:pt idx="22">
                  <c:v>1</c:v>
                </c:pt>
                <c:pt idx="25">
                  <c:v>11</c:v>
                </c:pt>
                <c:pt idx="26">
                  <c:v>7</c:v>
                </c:pt>
                <c:pt idx="29">
                  <c:v>6</c:v>
                </c:pt>
                <c:pt idx="34">
                  <c:v>1</c:v>
                </c:pt>
                <c:pt idx="35">
                  <c:v>1</c:v>
                </c:pt>
                <c:pt idx="40">
                  <c:v>1</c:v>
                </c:pt>
                <c:pt idx="41">
                  <c:v>11</c:v>
                </c:pt>
                <c:pt idx="48">
                  <c:v>1</c:v>
                </c:pt>
                <c:pt idx="49">
                  <c:v>1</c:v>
                </c:pt>
                <c:pt idx="50">
                  <c:v>2</c:v>
                </c:pt>
                <c:pt idx="51">
                  <c:v>4</c:v>
                </c:pt>
                <c:pt idx="5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EF6-4988-880B-5903E8E5DE3F}"/>
            </c:ext>
          </c:extLst>
        </c:ser>
        <c:ser>
          <c:idx val="4"/>
          <c:order val="4"/>
          <c:tx>
            <c:strRef>
              <c:f>'2022- MORDED'!$G$3</c:f>
              <c:strCache>
                <c:ptCount val="1"/>
                <c:pt idx="0">
                  <c:v>SEM 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MORDED'!$G$4:$G$56</c:f>
            </c:numRef>
          </c:val>
          <c:extLst>
            <c:ext xmlns:c16="http://schemas.microsoft.com/office/drawing/2014/chart" uri="{C3380CC4-5D6E-409C-BE32-E72D297353CC}">
              <c16:uniqueId val="{00000004-AEF6-4988-880B-5903E8E5DE3F}"/>
            </c:ext>
          </c:extLst>
        </c:ser>
        <c:ser>
          <c:idx val="5"/>
          <c:order val="5"/>
          <c:tx>
            <c:strRef>
              <c:f>'2022- MORDED'!$H$3</c:f>
              <c:strCache>
                <c:ptCount val="1"/>
                <c:pt idx="0">
                  <c:v>SEM 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MORDED'!$H$4:$H$56</c:f>
            </c:numRef>
          </c:val>
          <c:extLst>
            <c:ext xmlns:c16="http://schemas.microsoft.com/office/drawing/2014/chart" uri="{C3380CC4-5D6E-409C-BE32-E72D297353CC}">
              <c16:uniqueId val="{00000005-AEF6-4988-880B-5903E8E5DE3F}"/>
            </c:ext>
          </c:extLst>
        </c:ser>
        <c:ser>
          <c:idx val="6"/>
          <c:order val="6"/>
          <c:tx>
            <c:strRef>
              <c:f>'2022- MORDED'!$I$3</c:f>
              <c:strCache>
                <c:ptCount val="1"/>
                <c:pt idx="0">
                  <c:v>SEM 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MORDED'!$I$4:$I$56</c:f>
            </c:numRef>
          </c:val>
          <c:extLst>
            <c:ext xmlns:c16="http://schemas.microsoft.com/office/drawing/2014/chart" uri="{C3380CC4-5D6E-409C-BE32-E72D297353CC}">
              <c16:uniqueId val="{00000006-AEF6-4988-880B-5903E8E5DE3F}"/>
            </c:ext>
          </c:extLst>
        </c:ser>
        <c:ser>
          <c:idx val="7"/>
          <c:order val="7"/>
          <c:tx>
            <c:strRef>
              <c:f>'2022- MORDED'!$J$3</c:f>
              <c:strCache>
                <c:ptCount val="1"/>
                <c:pt idx="0">
                  <c:v>SEM 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hade val="51000"/>
                    <a:satMod val="130000"/>
                  </a:schemeClr>
                </a:gs>
                <a:gs pos="80000">
                  <a:schemeClr val="accent2">
                    <a:lumMod val="60000"/>
                    <a:shade val="93000"/>
                    <a:satMod val="130000"/>
                  </a:schemeClr>
                </a:gs>
                <a:gs pos="100000">
                  <a:schemeClr val="accent2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MORDED'!$J$4:$J$56</c:f>
            </c:numRef>
          </c:val>
          <c:extLst>
            <c:ext xmlns:c16="http://schemas.microsoft.com/office/drawing/2014/chart" uri="{C3380CC4-5D6E-409C-BE32-E72D297353CC}">
              <c16:uniqueId val="{00000007-AEF6-4988-880B-5903E8E5DE3F}"/>
            </c:ext>
          </c:extLst>
        </c:ser>
        <c:ser>
          <c:idx val="8"/>
          <c:order val="8"/>
          <c:tx>
            <c:strRef>
              <c:f>'2022- MORDED'!$K$3</c:f>
              <c:strCache>
                <c:ptCount val="1"/>
                <c:pt idx="0">
                  <c:v>SEM 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hade val="51000"/>
                    <a:satMod val="130000"/>
                  </a:schemeClr>
                </a:gs>
                <a:gs pos="80000">
                  <a:schemeClr val="accent3">
                    <a:lumMod val="60000"/>
                    <a:shade val="93000"/>
                    <a:satMod val="130000"/>
                  </a:schemeClr>
                </a:gs>
                <a:gs pos="100000">
                  <a:schemeClr val="accent3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MORDED'!$K$4:$K$56</c:f>
            </c:numRef>
          </c:val>
          <c:extLst>
            <c:ext xmlns:c16="http://schemas.microsoft.com/office/drawing/2014/chart" uri="{C3380CC4-5D6E-409C-BE32-E72D297353CC}">
              <c16:uniqueId val="{00000008-AEF6-4988-880B-5903E8E5DE3F}"/>
            </c:ext>
          </c:extLst>
        </c:ser>
        <c:ser>
          <c:idx val="9"/>
          <c:order val="9"/>
          <c:tx>
            <c:strRef>
              <c:f>'2022- MORDED'!$L$3</c:f>
              <c:strCache>
                <c:ptCount val="1"/>
                <c:pt idx="0">
                  <c:v>SEM 9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hade val="51000"/>
                    <a:satMod val="130000"/>
                  </a:schemeClr>
                </a:gs>
                <a:gs pos="80000">
                  <a:schemeClr val="accent4">
                    <a:lumMod val="60000"/>
                    <a:shade val="93000"/>
                    <a:satMod val="130000"/>
                  </a:schemeClr>
                </a:gs>
                <a:gs pos="100000">
                  <a:schemeClr val="accent4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MORDED'!$L$4:$L$56</c:f>
            </c:numRef>
          </c:val>
          <c:extLst>
            <c:ext xmlns:c16="http://schemas.microsoft.com/office/drawing/2014/chart" uri="{C3380CC4-5D6E-409C-BE32-E72D297353CC}">
              <c16:uniqueId val="{00000009-AEF6-4988-880B-5903E8E5DE3F}"/>
            </c:ext>
          </c:extLst>
        </c:ser>
        <c:ser>
          <c:idx val="10"/>
          <c:order val="10"/>
          <c:tx>
            <c:strRef>
              <c:f>'2022- MORDED'!$M$3</c:f>
              <c:strCache>
                <c:ptCount val="1"/>
                <c:pt idx="0">
                  <c:v>SEM 10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MORDED'!$M$4:$M$56</c:f>
            </c:numRef>
          </c:val>
          <c:extLst>
            <c:ext xmlns:c16="http://schemas.microsoft.com/office/drawing/2014/chart" uri="{C3380CC4-5D6E-409C-BE32-E72D297353CC}">
              <c16:uniqueId val="{0000000A-AEF6-4988-880B-5903E8E5DE3F}"/>
            </c:ext>
          </c:extLst>
        </c:ser>
        <c:ser>
          <c:idx val="11"/>
          <c:order val="11"/>
          <c:tx>
            <c:strRef>
              <c:f>'2022- MORDED'!$N$3</c:f>
              <c:strCache>
                <c:ptCount val="1"/>
                <c:pt idx="0">
                  <c:v>SEM 11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MORDED'!$N$4:$N$56</c:f>
            </c:numRef>
          </c:val>
          <c:extLst>
            <c:ext xmlns:c16="http://schemas.microsoft.com/office/drawing/2014/chart" uri="{C3380CC4-5D6E-409C-BE32-E72D297353CC}">
              <c16:uniqueId val="{0000000B-AEF6-4988-880B-5903E8E5DE3F}"/>
            </c:ext>
          </c:extLst>
        </c:ser>
        <c:ser>
          <c:idx val="12"/>
          <c:order val="12"/>
          <c:tx>
            <c:strRef>
              <c:f>'2022- MORDED'!$O$3</c:f>
              <c:strCache>
                <c:ptCount val="1"/>
                <c:pt idx="0">
                  <c:v>SEM 12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MORDED'!$O$4:$O$56</c:f>
            </c:numRef>
          </c:val>
          <c:extLst>
            <c:ext xmlns:c16="http://schemas.microsoft.com/office/drawing/2014/chart" uri="{C3380CC4-5D6E-409C-BE32-E72D297353CC}">
              <c16:uniqueId val="{0000000C-AEF6-4988-880B-5903E8E5DE3F}"/>
            </c:ext>
          </c:extLst>
        </c:ser>
        <c:ser>
          <c:idx val="13"/>
          <c:order val="13"/>
          <c:tx>
            <c:strRef>
              <c:f>'2022- MORDED'!$P$3</c:f>
              <c:strCache>
                <c:ptCount val="1"/>
                <c:pt idx="0">
                  <c:v>SEM 13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MORDED'!$P$4:$P$56</c:f>
            </c:numRef>
          </c:val>
          <c:extLst>
            <c:ext xmlns:c16="http://schemas.microsoft.com/office/drawing/2014/chart" uri="{C3380CC4-5D6E-409C-BE32-E72D297353CC}">
              <c16:uniqueId val="{0000000D-AEF6-4988-880B-5903E8E5DE3F}"/>
            </c:ext>
          </c:extLst>
        </c:ser>
        <c:ser>
          <c:idx val="14"/>
          <c:order val="14"/>
          <c:tx>
            <c:strRef>
              <c:f>'2022- MORDED'!$Q$3</c:f>
              <c:strCache>
                <c:ptCount val="1"/>
                <c:pt idx="0">
                  <c:v>SEM 14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MORDED'!$Q$4:$Q$56</c:f>
            </c:numRef>
          </c:val>
          <c:extLst>
            <c:ext xmlns:c16="http://schemas.microsoft.com/office/drawing/2014/chart" uri="{C3380CC4-5D6E-409C-BE32-E72D297353CC}">
              <c16:uniqueId val="{0000000E-AEF6-4988-880B-5903E8E5DE3F}"/>
            </c:ext>
          </c:extLst>
        </c:ser>
        <c:ser>
          <c:idx val="15"/>
          <c:order val="15"/>
          <c:tx>
            <c:strRef>
              <c:f>'2022- MORDED'!$R$3</c:f>
              <c:strCache>
                <c:ptCount val="1"/>
                <c:pt idx="0">
                  <c:v>SEM 15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MORDED'!$R$4:$R$56</c:f>
            </c:numRef>
          </c:val>
          <c:extLst>
            <c:ext xmlns:c16="http://schemas.microsoft.com/office/drawing/2014/chart" uri="{C3380CC4-5D6E-409C-BE32-E72D297353CC}">
              <c16:uniqueId val="{0000000F-AEF6-4988-880B-5903E8E5DE3F}"/>
            </c:ext>
          </c:extLst>
        </c:ser>
        <c:ser>
          <c:idx val="16"/>
          <c:order val="16"/>
          <c:tx>
            <c:strRef>
              <c:f>'2022- MORDED'!$S$3</c:f>
              <c:strCache>
                <c:ptCount val="1"/>
                <c:pt idx="0">
                  <c:v>SEM 16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MORDED'!$S$4:$S$56</c:f>
            </c:numRef>
          </c:val>
          <c:extLst>
            <c:ext xmlns:c16="http://schemas.microsoft.com/office/drawing/2014/chart" uri="{C3380CC4-5D6E-409C-BE32-E72D297353CC}">
              <c16:uniqueId val="{00000010-AEF6-4988-880B-5903E8E5DE3F}"/>
            </c:ext>
          </c:extLst>
        </c:ser>
        <c:ser>
          <c:idx val="17"/>
          <c:order val="17"/>
          <c:tx>
            <c:strRef>
              <c:f>'2022- MORDED'!$T$3</c:f>
              <c:strCache>
                <c:ptCount val="1"/>
                <c:pt idx="0">
                  <c:v>SEM 17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MORDED'!$T$4:$T$56</c:f>
            </c:numRef>
          </c:val>
          <c:extLst>
            <c:ext xmlns:c16="http://schemas.microsoft.com/office/drawing/2014/chart" uri="{C3380CC4-5D6E-409C-BE32-E72D297353CC}">
              <c16:uniqueId val="{00000011-AEF6-4988-880B-5903E8E5DE3F}"/>
            </c:ext>
          </c:extLst>
        </c:ser>
        <c:ser>
          <c:idx val="18"/>
          <c:order val="18"/>
          <c:tx>
            <c:strRef>
              <c:f>'2022- MORDED'!$U$3</c:f>
              <c:strCache>
                <c:ptCount val="1"/>
                <c:pt idx="0">
                  <c:v>SEM 18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MORDED'!$U$4:$U$56</c:f>
            </c:numRef>
          </c:val>
          <c:extLst>
            <c:ext xmlns:c16="http://schemas.microsoft.com/office/drawing/2014/chart" uri="{C3380CC4-5D6E-409C-BE32-E72D297353CC}">
              <c16:uniqueId val="{00000012-AEF6-4988-880B-5903E8E5DE3F}"/>
            </c:ext>
          </c:extLst>
        </c:ser>
        <c:ser>
          <c:idx val="19"/>
          <c:order val="19"/>
          <c:tx>
            <c:strRef>
              <c:f>'2022- MORDED'!$V$3</c:f>
              <c:strCache>
                <c:ptCount val="1"/>
                <c:pt idx="0">
                  <c:v>SEM 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MORDED'!$V$4:$V$56</c:f>
            </c:numRef>
          </c:val>
          <c:extLst>
            <c:ext xmlns:c16="http://schemas.microsoft.com/office/drawing/2014/chart" uri="{C3380CC4-5D6E-409C-BE32-E72D297353CC}">
              <c16:uniqueId val="{00000013-AEF6-4988-880B-5903E8E5DE3F}"/>
            </c:ext>
          </c:extLst>
        </c:ser>
        <c:ser>
          <c:idx val="20"/>
          <c:order val="20"/>
          <c:tx>
            <c:strRef>
              <c:f>'2022- MORDED'!$W$3</c:f>
              <c:strCache>
                <c:ptCount val="1"/>
                <c:pt idx="0">
                  <c:v>SEM 20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MORDED'!$W$4:$W$56</c:f>
            </c:numRef>
          </c:val>
          <c:extLst>
            <c:ext xmlns:c16="http://schemas.microsoft.com/office/drawing/2014/chart" uri="{C3380CC4-5D6E-409C-BE32-E72D297353CC}">
              <c16:uniqueId val="{00000014-AEF6-4988-880B-5903E8E5DE3F}"/>
            </c:ext>
          </c:extLst>
        </c:ser>
        <c:ser>
          <c:idx val="21"/>
          <c:order val="21"/>
          <c:tx>
            <c:strRef>
              <c:f>'2022- MORDED'!$X$3</c:f>
              <c:strCache>
                <c:ptCount val="1"/>
                <c:pt idx="0">
                  <c:v>SEM 21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MORDED'!$X$4:$X$56</c:f>
            </c:numRef>
          </c:val>
          <c:extLst>
            <c:ext xmlns:c16="http://schemas.microsoft.com/office/drawing/2014/chart" uri="{C3380CC4-5D6E-409C-BE32-E72D297353CC}">
              <c16:uniqueId val="{00000015-AEF6-4988-880B-5903E8E5DE3F}"/>
            </c:ext>
          </c:extLst>
        </c:ser>
        <c:ser>
          <c:idx val="22"/>
          <c:order val="22"/>
          <c:tx>
            <c:strRef>
              <c:f>'2022- MORDED'!$Y$3</c:f>
              <c:strCache>
                <c:ptCount val="1"/>
                <c:pt idx="0">
                  <c:v>SEM 22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MORDED'!$Y$4:$Y$56</c:f>
            </c:numRef>
          </c:val>
          <c:extLst>
            <c:ext xmlns:c16="http://schemas.microsoft.com/office/drawing/2014/chart" uri="{C3380CC4-5D6E-409C-BE32-E72D297353CC}">
              <c16:uniqueId val="{00000016-AEF6-4988-880B-5903E8E5DE3F}"/>
            </c:ext>
          </c:extLst>
        </c:ser>
        <c:ser>
          <c:idx val="23"/>
          <c:order val="23"/>
          <c:tx>
            <c:strRef>
              <c:f>'2022- MORDED'!$Z$3</c:f>
              <c:strCache>
                <c:ptCount val="1"/>
                <c:pt idx="0">
                  <c:v>SEM 23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MORDED'!$Z$4:$Z$56</c:f>
            </c:numRef>
          </c:val>
          <c:extLst>
            <c:ext xmlns:c16="http://schemas.microsoft.com/office/drawing/2014/chart" uri="{C3380CC4-5D6E-409C-BE32-E72D297353CC}">
              <c16:uniqueId val="{00000017-AEF6-4988-880B-5903E8E5DE3F}"/>
            </c:ext>
          </c:extLst>
        </c:ser>
        <c:ser>
          <c:idx val="24"/>
          <c:order val="24"/>
          <c:tx>
            <c:strRef>
              <c:f>'2022- MORDED'!$AA$3</c:f>
              <c:strCache>
                <c:ptCount val="1"/>
                <c:pt idx="0">
                  <c:v>SEM 24</c:v>
                </c:pt>
              </c:strCache>
            </c:strRef>
          </c:tx>
          <c:spPr>
            <a:solidFill>
              <a:srgbClr val="FE500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8-AEF6-4988-880B-5903E8E5DE3F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AEF6-4988-880B-5903E8E5DE3F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AEF6-4988-880B-5903E8E5DE3F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AEF6-4988-880B-5903E8E5DE3F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AEF6-4988-880B-5903E8E5DE3F}"/>
                </c:ext>
              </c:extLst>
            </c:dLbl>
            <c:dLbl>
              <c:idx val="1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AEF6-4988-880B-5903E8E5DE3F}"/>
                </c:ext>
              </c:extLst>
            </c:dLbl>
            <c:dLbl>
              <c:idx val="1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AEF6-4988-880B-5903E8E5DE3F}"/>
                </c:ext>
              </c:extLst>
            </c:dLbl>
            <c:dLbl>
              <c:idx val="2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AEF6-4988-880B-5903E8E5DE3F}"/>
                </c:ext>
              </c:extLst>
            </c:dLbl>
            <c:dLbl>
              <c:idx val="2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AEF6-4988-880B-5903E8E5DE3F}"/>
                </c:ext>
              </c:extLst>
            </c:dLbl>
            <c:dLbl>
              <c:idx val="2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AEF6-4988-880B-5903E8E5DE3F}"/>
                </c:ext>
              </c:extLst>
            </c:dLbl>
            <c:dLbl>
              <c:idx val="2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2-AEF6-4988-880B-5903E8E5DE3F}"/>
                </c:ext>
              </c:extLst>
            </c:dLbl>
            <c:dLbl>
              <c:idx val="3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AEF6-4988-880B-5903E8E5DE3F}"/>
                </c:ext>
              </c:extLst>
            </c:dLbl>
            <c:dLbl>
              <c:idx val="3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AEF6-4988-880B-5903E8E5DE3F}"/>
                </c:ext>
              </c:extLst>
            </c:dLbl>
            <c:dLbl>
              <c:idx val="3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AEF6-4988-880B-5903E8E5DE3F}"/>
                </c:ext>
              </c:extLst>
            </c:dLbl>
            <c:dLbl>
              <c:idx val="4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AEF6-4988-880B-5903E8E5DE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MORDED'!$AA$4:$AA$56</c:f>
            </c:numRef>
          </c:val>
          <c:extLst>
            <c:ext xmlns:c16="http://schemas.microsoft.com/office/drawing/2014/chart" uri="{C3380CC4-5D6E-409C-BE32-E72D297353CC}">
              <c16:uniqueId val="{00000027-AEF6-4988-880B-5903E8E5DE3F}"/>
            </c:ext>
          </c:extLst>
        </c:ser>
        <c:ser>
          <c:idx val="25"/>
          <c:order val="25"/>
          <c:tx>
            <c:strRef>
              <c:f>'2022- MORDED'!$AB$3</c:f>
              <c:strCache>
                <c:ptCount val="1"/>
                <c:pt idx="0">
                  <c:v>SEM 25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MORDED'!$AB$4:$AB$56</c:f>
            </c:numRef>
          </c:val>
          <c:extLst>
            <c:ext xmlns:c16="http://schemas.microsoft.com/office/drawing/2014/chart" uri="{C3380CC4-5D6E-409C-BE32-E72D297353CC}">
              <c16:uniqueId val="{00000028-AEF6-4988-880B-5903E8E5DE3F}"/>
            </c:ext>
          </c:extLst>
        </c:ser>
        <c:ser>
          <c:idx val="26"/>
          <c:order val="26"/>
          <c:tx>
            <c:strRef>
              <c:f>'2022- MORDED'!$AC$3</c:f>
              <c:strCache>
                <c:ptCount val="1"/>
                <c:pt idx="0">
                  <c:v>SEM 26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MORDED'!$AC$4:$AC$56</c:f>
            </c:numRef>
          </c:val>
          <c:extLst>
            <c:ext xmlns:c16="http://schemas.microsoft.com/office/drawing/2014/chart" uri="{C3380CC4-5D6E-409C-BE32-E72D297353CC}">
              <c16:uniqueId val="{00000029-AEF6-4988-880B-5903E8E5DE3F}"/>
            </c:ext>
          </c:extLst>
        </c:ser>
        <c:ser>
          <c:idx val="27"/>
          <c:order val="27"/>
          <c:tx>
            <c:strRef>
              <c:f>'2022- MORDED'!$AD$3</c:f>
              <c:strCache>
                <c:ptCount val="1"/>
                <c:pt idx="0">
                  <c:v>SEM 27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MORDED'!$AD$4:$AD$56</c:f>
            </c:numRef>
          </c:val>
          <c:extLst>
            <c:ext xmlns:c16="http://schemas.microsoft.com/office/drawing/2014/chart" uri="{C3380CC4-5D6E-409C-BE32-E72D297353CC}">
              <c16:uniqueId val="{0000002A-AEF6-4988-880B-5903E8E5DE3F}"/>
            </c:ext>
          </c:extLst>
        </c:ser>
        <c:ser>
          <c:idx val="28"/>
          <c:order val="28"/>
          <c:tx>
            <c:strRef>
              <c:f>'2022- MORDED'!$AE$3</c:f>
              <c:strCache>
                <c:ptCount val="1"/>
                <c:pt idx="0">
                  <c:v>SEM 28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MORDED'!$AE$4:$AE$56</c:f>
            </c:numRef>
          </c:val>
          <c:extLst>
            <c:ext xmlns:c16="http://schemas.microsoft.com/office/drawing/2014/chart" uri="{C3380CC4-5D6E-409C-BE32-E72D297353CC}">
              <c16:uniqueId val="{0000002B-AEF6-4988-880B-5903E8E5DE3F}"/>
            </c:ext>
          </c:extLst>
        </c:ser>
        <c:ser>
          <c:idx val="29"/>
          <c:order val="29"/>
          <c:tx>
            <c:strRef>
              <c:f>'2022- MORDED'!$AF$3</c:f>
              <c:strCache>
                <c:ptCount val="1"/>
                <c:pt idx="0">
                  <c:v>SEM 29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MORDED'!$AF$4:$AF$56</c:f>
            </c:numRef>
          </c:val>
          <c:extLst>
            <c:ext xmlns:c16="http://schemas.microsoft.com/office/drawing/2014/chart" uri="{C3380CC4-5D6E-409C-BE32-E72D297353CC}">
              <c16:uniqueId val="{0000002C-AEF6-4988-880B-5903E8E5DE3F}"/>
            </c:ext>
          </c:extLst>
        </c:ser>
        <c:ser>
          <c:idx val="30"/>
          <c:order val="30"/>
          <c:tx>
            <c:strRef>
              <c:f>'2022- MORDED'!$AG$3</c:f>
              <c:strCache>
                <c:ptCount val="1"/>
                <c:pt idx="0">
                  <c:v>SEM 30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MORDED'!$AG$4:$AG$56</c:f>
            </c:numRef>
          </c:val>
          <c:extLst>
            <c:ext xmlns:c16="http://schemas.microsoft.com/office/drawing/2014/chart" uri="{C3380CC4-5D6E-409C-BE32-E72D297353CC}">
              <c16:uniqueId val="{0000002D-AEF6-4988-880B-5903E8E5DE3F}"/>
            </c:ext>
          </c:extLst>
        </c:ser>
        <c:ser>
          <c:idx val="31"/>
          <c:order val="31"/>
          <c:tx>
            <c:strRef>
              <c:f>'2022- MORDED'!$AH$3</c:f>
              <c:strCache>
                <c:ptCount val="1"/>
                <c:pt idx="0">
                  <c:v>SEM 31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MORDED'!$AH$4:$AH$56</c:f>
            </c:numRef>
          </c:val>
          <c:extLst>
            <c:ext xmlns:c16="http://schemas.microsoft.com/office/drawing/2014/chart" uri="{C3380CC4-5D6E-409C-BE32-E72D297353CC}">
              <c16:uniqueId val="{0000002E-AEF6-4988-880B-5903E8E5DE3F}"/>
            </c:ext>
          </c:extLst>
        </c:ser>
        <c:ser>
          <c:idx val="32"/>
          <c:order val="32"/>
          <c:tx>
            <c:strRef>
              <c:f>'2022- MORDED'!$AI$3</c:f>
              <c:strCache>
                <c:ptCount val="1"/>
                <c:pt idx="0">
                  <c:v>SEM 32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shade val="51000"/>
                    <a:satMod val="130000"/>
                  </a:schemeClr>
                </a:gs>
                <a:gs pos="80000">
                  <a:schemeClr val="accent3">
                    <a:lumMod val="50000"/>
                    <a:shade val="93000"/>
                    <a:satMod val="130000"/>
                  </a:schemeClr>
                </a:gs>
                <a:gs pos="100000">
                  <a:schemeClr val="accent3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MORDED'!$AI$4:$AI$56</c:f>
            </c:numRef>
          </c:val>
          <c:extLst>
            <c:ext xmlns:c16="http://schemas.microsoft.com/office/drawing/2014/chart" uri="{C3380CC4-5D6E-409C-BE32-E72D297353CC}">
              <c16:uniqueId val="{0000002F-AEF6-4988-880B-5903E8E5DE3F}"/>
            </c:ext>
          </c:extLst>
        </c:ser>
        <c:ser>
          <c:idx val="33"/>
          <c:order val="33"/>
          <c:tx>
            <c:strRef>
              <c:f>'2022- MORDED'!$AJ$3</c:f>
              <c:strCache>
                <c:ptCount val="1"/>
                <c:pt idx="0">
                  <c:v>SEM 33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MORDED'!$AJ$4:$AJ$56</c:f>
            </c:numRef>
          </c:val>
          <c:extLst>
            <c:ext xmlns:c16="http://schemas.microsoft.com/office/drawing/2014/chart" uri="{C3380CC4-5D6E-409C-BE32-E72D297353CC}">
              <c16:uniqueId val="{00000030-AEF6-4988-880B-5903E8E5DE3F}"/>
            </c:ext>
          </c:extLst>
        </c:ser>
        <c:ser>
          <c:idx val="34"/>
          <c:order val="34"/>
          <c:tx>
            <c:strRef>
              <c:f>'2022- MORDED'!$AK$3</c:f>
              <c:strCache>
                <c:ptCount val="1"/>
                <c:pt idx="0">
                  <c:v>SEM 34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shade val="51000"/>
                    <a:satMod val="130000"/>
                  </a:schemeClr>
                </a:gs>
                <a:gs pos="80000">
                  <a:schemeClr val="accent5">
                    <a:lumMod val="50000"/>
                    <a:shade val="93000"/>
                    <a:satMod val="130000"/>
                  </a:schemeClr>
                </a:gs>
                <a:gs pos="100000">
                  <a:schemeClr val="accent5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MORDED'!$AK$4:$AK$56</c:f>
            </c:numRef>
          </c:val>
          <c:extLst>
            <c:ext xmlns:c16="http://schemas.microsoft.com/office/drawing/2014/chart" uri="{C3380CC4-5D6E-409C-BE32-E72D297353CC}">
              <c16:uniqueId val="{00000031-AEF6-4988-880B-5903E8E5DE3F}"/>
            </c:ext>
          </c:extLst>
        </c:ser>
        <c:ser>
          <c:idx val="35"/>
          <c:order val="35"/>
          <c:tx>
            <c:strRef>
              <c:f>'2022- MORDED'!$AL$3</c:f>
              <c:strCache>
                <c:ptCount val="1"/>
                <c:pt idx="0">
                  <c:v>SEM 35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50000"/>
                    <a:shade val="51000"/>
                    <a:satMod val="130000"/>
                  </a:schemeClr>
                </a:gs>
                <a:gs pos="80000">
                  <a:schemeClr val="accent6">
                    <a:lumMod val="50000"/>
                    <a:shade val="93000"/>
                    <a:satMod val="130000"/>
                  </a:schemeClr>
                </a:gs>
                <a:gs pos="100000">
                  <a:schemeClr val="accent6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MORDED'!$AL$4:$AL$56</c:f>
            </c:numRef>
          </c:val>
          <c:extLst>
            <c:ext xmlns:c16="http://schemas.microsoft.com/office/drawing/2014/chart" uri="{C3380CC4-5D6E-409C-BE32-E72D297353CC}">
              <c16:uniqueId val="{00000032-AEF6-4988-880B-5903E8E5DE3F}"/>
            </c:ext>
          </c:extLst>
        </c:ser>
        <c:ser>
          <c:idx val="36"/>
          <c:order val="36"/>
          <c:tx>
            <c:strRef>
              <c:f>'2022- MORDED'!$AM$3</c:f>
              <c:strCache>
                <c:ptCount val="1"/>
                <c:pt idx="0">
                  <c:v>SEM 36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1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1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MORDED'!$AM$4:$AM$56</c:f>
            </c:numRef>
          </c:val>
          <c:extLst>
            <c:ext xmlns:c16="http://schemas.microsoft.com/office/drawing/2014/chart" uri="{C3380CC4-5D6E-409C-BE32-E72D297353CC}">
              <c16:uniqueId val="{00000033-AEF6-4988-880B-5903E8E5DE3F}"/>
            </c:ext>
          </c:extLst>
        </c:ser>
        <c:ser>
          <c:idx val="37"/>
          <c:order val="37"/>
          <c:tx>
            <c:strRef>
              <c:f>'2022- MORDED'!$AN$3</c:f>
              <c:strCache>
                <c:ptCount val="1"/>
                <c:pt idx="0">
                  <c:v>SEM 37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MORDED'!$AN$4:$AN$56</c:f>
            </c:numRef>
          </c:val>
          <c:extLst>
            <c:ext xmlns:c16="http://schemas.microsoft.com/office/drawing/2014/chart" uri="{C3380CC4-5D6E-409C-BE32-E72D297353CC}">
              <c16:uniqueId val="{00000034-AEF6-4988-880B-5903E8E5DE3F}"/>
            </c:ext>
          </c:extLst>
        </c:ser>
        <c:ser>
          <c:idx val="38"/>
          <c:order val="38"/>
          <c:tx>
            <c:strRef>
              <c:f>'2022- MORDED'!$AO$3</c:f>
              <c:strCache>
                <c:ptCount val="1"/>
                <c:pt idx="0">
                  <c:v>SEM 38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MORDED'!$AO$4:$AO$56</c:f>
            </c:numRef>
          </c:val>
          <c:extLst>
            <c:ext xmlns:c16="http://schemas.microsoft.com/office/drawing/2014/chart" uri="{C3380CC4-5D6E-409C-BE32-E72D297353CC}">
              <c16:uniqueId val="{00000035-AEF6-4988-880B-5903E8E5DE3F}"/>
            </c:ext>
          </c:extLst>
        </c:ser>
        <c:ser>
          <c:idx val="39"/>
          <c:order val="39"/>
          <c:tx>
            <c:strRef>
              <c:f>'2022- MORDED'!$AP$3</c:f>
              <c:strCache>
                <c:ptCount val="1"/>
                <c:pt idx="0">
                  <c:v>SEM 39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MORDED'!$AP$4:$AP$56</c:f>
            </c:numRef>
          </c:val>
          <c:extLst>
            <c:ext xmlns:c16="http://schemas.microsoft.com/office/drawing/2014/chart" uri="{C3380CC4-5D6E-409C-BE32-E72D297353CC}">
              <c16:uniqueId val="{00000036-AEF6-4988-880B-5903E8E5DE3F}"/>
            </c:ext>
          </c:extLst>
        </c:ser>
        <c:ser>
          <c:idx val="40"/>
          <c:order val="40"/>
          <c:tx>
            <c:strRef>
              <c:f>'2022- MORDED'!$AQ$3</c:f>
              <c:strCache>
                <c:ptCount val="1"/>
                <c:pt idx="0">
                  <c:v>SEM 40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MORDED'!$AQ$4:$AQ$56</c:f>
            </c:numRef>
          </c:val>
          <c:extLst>
            <c:ext xmlns:c16="http://schemas.microsoft.com/office/drawing/2014/chart" uri="{C3380CC4-5D6E-409C-BE32-E72D297353CC}">
              <c16:uniqueId val="{00000037-AEF6-4988-880B-5903E8E5DE3F}"/>
            </c:ext>
          </c:extLst>
        </c:ser>
        <c:ser>
          <c:idx val="41"/>
          <c:order val="41"/>
          <c:tx>
            <c:strRef>
              <c:f>'2022- MORDED'!$AR$3</c:f>
              <c:strCache>
                <c:ptCount val="1"/>
                <c:pt idx="0">
                  <c:v>SEM 41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MORDED'!$AR$4:$AR$56</c:f>
            </c:numRef>
          </c:val>
          <c:extLst>
            <c:ext xmlns:c16="http://schemas.microsoft.com/office/drawing/2014/chart" uri="{C3380CC4-5D6E-409C-BE32-E72D297353CC}">
              <c16:uniqueId val="{00000038-AEF6-4988-880B-5903E8E5DE3F}"/>
            </c:ext>
          </c:extLst>
        </c:ser>
        <c:ser>
          <c:idx val="42"/>
          <c:order val="42"/>
          <c:tx>
            <c:strRef>
              <c:f>'2022- MORDED'!$AS$3</c:f>
              <c:strCache>
                <c:ptCount val="1"/>
                <c:pt idx="0">
                  <c:v>SEM 42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shade val="51000"/>
                    <a:satMod val="130000"/>
                  </a:schemeClr>
                </a:gs>
                <a:gs pos="80000">
                  <a:schemeClr val="accent1">
                    <a:lumMod val="70000"/>
                    <a:shade val="93000"/>
                    <a:satMod val="130000"/>
                  </a:schemeClr>
                </a:gs>
                <a:gs pos="100000">
                  <a:schemeClr val="accent1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MORDED'!$AS$4:$AS$56</c:f>
            </c:numRef>
          </c:val>
          <c:extLst>
            <c:ext xmlns:c16="http://schemas.microsoft.com/office/drawing/2014/chart" uri="{C3380CC4-5D6E-409C-BE32-E72D297353CC}">
              <c16:uniqueId val="{00000039-AEF6-4988-880B-5903E8E5DE3F}"/>
            </c:ext>
          </c:extLst>
        </c:ser>
        <c:ser>
          <c:idx val="43"/>
          <c:order val="43"/>
          <c:tx>
            <c:strRef>
              <c:f>'2022- MORDED'!$AT$3</c:f>
              <c:strCache>
                <c:ptCount val="1"/>
                <c:pt idx="0">
                  <c:v>SEM 43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MORDED'!$AT$4:$AT$56</c:f>
            </c:numRef>
          </c:val>
          <c:extLst>
            <c:ext xmlns:c16="http://schemas.microsoft.com/office/drawing/2014/chart" uri="{C3380CC4-5D6E-409C-BE32-E72D297353CC}">
              <c16:uniqueId val="{0000003A-AEF6-4988-880B-5903E8E5DE3F}"/>
            </c:ext>
          </c:extLst>
        </c:ser>
        <c:ser>
          <c:idx val="44"/>
          <c:order val="44"/>
          <c:tx>
            <c:strRef>
              <c:f>'2022- MORDED'!$AU$3</c:f>
              <c:strCache>
                <c:ptCount val="1"/>
                <c:pt idx="0">
                  <c:v>SEM 44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MORDED'!$AU$4:$AU$56</c:f>
            </c:numRef>
          </c:val>
          <c:extLst>
            <c:ext xmlns:c16="http://schemas.microsoft.com/office/drawing/2014/chart" uri="{C3380CC4-5D6E-409C-BE32-E72D297353CC}">
              <c16:uniqueId val="{0000003B-AEF6-4988-880B-5903E8E5DE3F}"/>
            </c:ext>
          </c:extLst>
        </c:ser>
        <c:ser>
          <c:idx val="45"/>
          <c:order val="45"/>
          <c:tx>
            <c:strRef>
              <c:f>'2022- MORDED'!$AV$3</c:f>
              <c:strCache>
                <c:ptCount val="1"/>
                <c:pt idx="0">
                  <c:v>SEM 45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MORDED'!$AV$4:$AV$56</c:f>
            </c:numRef>
          </c:val>
          <c:extLst>
            <c:ext xmlns:c16="http://schemas.microsoft.com/office/drawing/2014/chart" uri="{C3380CC4-5D6E-409C-BE32-E72D297353CC}">
              <c16:uniqueId val="{0000003C-AEF6-4988-880B-5903E8E5DE3F}"/>
            </c:ext>
          </c:extLst>
        </c:ser>
        <c:ser>
          <c:idx val="46"/>
          <c:order val="46"/>
          <c:tx>
            <c:strRef>
              <c:f>'2022- MORDED'!$AW$3</c:f>
              <c:strCache>
                <c:ptCount val="1"/>
                <c:pt idx="0">
                  <c:v>SEM 46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MORDED'!$AW$4:$AW$56</c:f>
            </c:numRef>
          </c:val>
          <c:extLst>
            <c:ext xmlns:c16="http://schemas.microsoft.com/office/drawing/2014/chart" uri="{C3380CC4-5D6E-409C-BE32-E72D297353CC}">
              <c16:uniqueId val="{0000003D-AEF6-4988-880B-5903E8E5DE3F}"/>
            </c:ext>
          </c:extLst>
        </c:ser>
        <c:ser>
          <c:idx val="47"/>
          <c:order val="47"/>
          <c:tx>
            <c:strRef>
              <c:f>'2022- MORDED'!$AX$3</c:f>
              <c:strCache>
                <c:ptCount val="1"/>
                <c:pt idx="0">
                  <c:v>SEM 47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MORDED'!$AX$4:$AX$56</c:f>
            </c:numRef>
          </c:val>
          <c:extLst>
            <c:ext xmlns:c16="http://schemas.microsoft.com/office/drawing/2014/chart" uri="{C3380CC4-5D6E-409C-BE32-E72D297353CC}">
              <c16:uniqueId val="{0000003E-AEF6-4988-880B-5903E8E5DE3F}"/>
            </c:ext>
          </c:extLst>
        </c:ser>
        <c:ser>
          <c:idx val="48"/>
          <c:order val="48"/>
          <c:tx>
            <c:strRef>
              <c:f>'2022- MORDED'!$AY$3</c:f>
              <c:strCache>
                <c:ptCount val="1"/>
                <c:pt idx="0">
                  <c:v>SEM 48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MORDED'!$AY$4:$AY$56</c:f>
            </c:numRef>
          </c:val>
          <c:extLst>
            <c:ext xmlns:c16="http://schemas.microsoft.com/office/drawing/2014/chart" uri="{C3380CC4-5D6E-409C-BE32-E72D297353CC}">
              <c16:uniqueId val="{0000003F-AEF6-4988-880B-5903E8E5DE3F}"/>
            </c:ext>
          </c:extLst>
        </c:ser>
        <c:ser>
          <c:idx val="49"/>
          <c:order val="49"/>
          <c:tx>
            <c:strRef>
              <c:f>'2022- MORDED'!$AZ$3</c:f>
              <c:strCache>
                <c:ptCount val="1"/>
                <c:pt idx="0">
                  <c:v>SEM 49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2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2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MORDED'!$AZ$4:$AZ$56</c:f>
            </c:numRef>
          </c:val>
          <c:extLst>
            <c:ext xmlns:c16="http://schemas.microsoft.com/office/drawing/2014/chart" uri="{C3380CC4-5D6E-409C-BE32-E72D297353CC}">
              <c16:uniqueId val="{00000040-AEF6-4988-880B-5903E8E5DE3F}"/>
            </c:ext>
          </c:extLst>
        </c:ser>
        <c:ser>
          <c:idx val="50"/>
          <c:order val="50"/>
          <c:tx>
            <c:strRef>
              <c:f>'2022- MORDED'!$BA$3</c:f>
              <c:strCache>
                <c:ptCount val="1"/>
                <c:pt idx="0">
                  <c:v>SEM 50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3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3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MORDED'!$BA$4:$BA$56</c:f>
            </c:numRef>
          </c:val>
          <c:extLst>
            <c:ext xmlns:c16="http://schemas.microsoft.com/office/drawing/2014/chart" uri="{C3380CC4-5D6E-409C-BE32-E72D297353CC}">
              <c16:uniqueId val="{00000041-AEF6-4988-880B-5903E8E5DE3F}"/>
            </c:ext>
          </c:extLst>
        </c:ser>
        <c:ser>
          <c:idx val="51"/>
          <c:order val="51"/>
          <c:tx>
            <c:strRef>
              <c:f>'2022- MORDED'!$BB$3</c:f>
              <c:strCache>
                <c:ptCount val="1"/>
                <c:pt idx="0">
                  <c:v>SEM 51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4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4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MORDED'!$BB$4:$BB$56</c:f>
            </c:numRef>
          </c:val>
          <c:extLst>
            <c:ext xmlns:c16="http://schemas.microsoft.com/office/drawing/2014/chart" uri="{C3380CC4-5D6E-409C-BE32-E72D297353CC}">
              <c16:uniqueId val="{00000042-AEF6-4988-880B-5903E8E5DE3F}"/>
            </c:ext>
          </c:extLst>
        </c:ser>
        <c:ser>
          <c:idx val="52"/>
          <c:order val="52"/>
          <c:tx>
            <c:strRef>
              <c:f>'2022- MORDED'!$BC$3</c:f>
              <c:strCache>
                <c:ptCount val="1"/>
                <c:pt idx="0">
                  <c:v>SEM 52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5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5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MORDED'!$BC$4:$BC$56</c:f>
            </c:numRef>
          </c:val>
          <c:extLst>
            <c:ext xmlns:c16="http://schemas.microsoft.com/office/drawing/2014/chart" uri="{C3380CC4-5D6E-409C-BE32-E72D297353CC}">
              <c16:uniqueId val="{00000043-AEF6-4988-880B-5903E8E5DE3F}"/>
            </c:ext>
          </c:extLst>
        </c:ser>
        <c:ser>
          <c:idx val="53"/>
          <c:order val="53"/>
          <c:tx>
            <c:strRef>
              <c:f>'2022- MORDED'!$BD$3</c:f>
              <c:strCache>
                <c:ptCount val="1"/>
                <c:pt idx="0">
                  <c:v>ACUMULADO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 MORDED'!$B$4:$B$56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COCACHACRA</c:v>
                </c:pt>
                <c:pt idx="14">
                  <c:v>COPORAQUE</c:v>
                </c:pt>
                <c:pt idx="15">
                  <c:v>HUAMBO</c:v>
                </c:pt>
                <c:pt idx="16">
                  <c:v>HUANCA</c:v>
                </c:pt>
                <c:pt idx="17">
                  <c:v>HUNTER</c:v>
                </c:pt>
                <c:pt idx="18">
                  <c:v>ICHUPAMPA</c:v>
                </c:pt>
                <c:pt idx="19">
                  <c:v>JLBYR</c:v>
                </c:pt>
                <c:pt idx="20">
                  <c:v>LA JOYA</c:v>
                </c:pt>
                <c:pt idx="21">
                  <c:v>LARI</c:v>
                </c:pt>
                <c:pt idx="22">
                  <c:v>LLUTA</c:v>
                </c:pt>
                <c:pt idx="23">
                  <c:v>MACA</c:v>
                </c:pt>
                <c:pt idx="24">
                  <c:v>MADRIGAL</c:v>
                </c:pt>
                <c:pt idx="25">
                  <c:v>MAJES</c:v>
                </c:pt>
                <c:pt idx="26">
                  <c:v>MARIANO MELGAR</c:v>
                </c:pt>
                <c:pt idx="27">
                  <c:v>MIRAFLORES</c:v>
                </c:pt>
                <c:pt idx="28">
                  <c:v>MOLLEBAYA</c:v>
                </c:pt>
                <c:pt idx="29">
                  <c:v>PAUCARPATA</c:v>
                </c:pt>
                <c:pt idx="30">
                  <c:v>POCSI</c:v>
                </c:pt>
                <c:pt idx="31">
                  <c:v>POLOBAYA</c:v>
                </c:pt>
                <c:pt idx="32">
                  <c:v>QUEQUEÑA</c:v>
                </c:pt>
                <c:pt idx="33">
                  <c:v>SABANDIA</c:v>
                </c:pt>
                <c:pt idx="34">
                  <c:v>SACHACA</c:v>
                </c:pt>
                <c:pt idx="35">
                  <c:v>SAN ANTONIO DE CHUCA</c:v>
                </c:pt>
                <c:pt idx="36">
                  <c:v>SAN JUAN DE SIGUAS</c:v>
                </c:pt>
                <c:pt idx="37">
                  <c:v>SAN JUAN DE TARUCANI</c:v>
                </c:pt>
                <c:pt idx="38">
                  <c:v>SANTA ISABEL DE SIGUAS</c:v>
                </c:pt>
                <c:pt idx="39">
                  <c:v>SANTA RITA DE SIGUAS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 MORDED'!$BD$4:$BD$56</c:f>
              <c:numCache>
                <c:formatCode>General</c:formatCode>
                <c:ptCount val="53"/>
                <c:pt idx="0">
                  <c:v>0</c:v>
                </c:pt>
                <c:pt idx="1">
                  <c:v>16</c:v>
                </c:pt>
                <c:pt idx="2">
                  <c:v>4</c:v>
                </c:pt>
                <c:pt idx="3">
                  <c:v>50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16</c:v>
                </c:pt>
                <c:pt idx="9">
                  <c:v>6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37</c:v>
                </c:pt>
                <c:pt idx="18">
                  <c:v>0</c:v>
                </c:pt>
                <c:pt idx="19">
                  <c:v>2</c:v>
                </c:pt>
                <c:pt idx="20">
                  <c:v>9</c:v>
                </c:pt>
                <c:pt idx="21">
                  <c:v>0</c:v>
                </c:pt>
                <c:pt idx="22">
                  <c:v>1</c:v>
                </c:pt>
                <c:pt idx="23">
                  <c:v>0</c:v>
                </c:pt>
                <c:pt idx="24">
                  <c:v>0</c:v>
                </c:pt>
                <c:pt idx="25">
                  <c:v>17</c:v>
                </c:pt>
                <c:pt idx="26">
                  <c:v>13</c:v>
                </c:pt>
                <c:pt idx="27">
                  <c:v>6</c:v>
                </c:pt>
                <c:pt idx="28">
                  <c:v>0</c:v>
                </c:pt>
                <c:pt idx="29">
                  <c:v>14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1</c:v>
                </c:pt>
                <c:pt idx="40">
                  <c:v>1</c:v>
                </c:pt>
                <c:pt idx="41">
                  <c:v>11</c:v>
                </c:pt>
                <c:pt idx="42">
                  <c:v>0</c:v>
                </c:pt>
                <c:pt idx="43">
                  <c:v>3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1</c:v>
                </c:pt>
                <c:pt idx="49">
                  <c:v>1</c:v>
                </c:pt>
                <c:pt idx="50">
                  <c:v>2</c:v>
                </c:pt>
                <c:pt idx="51">
                  <c:v>15</c:v>
                </c:pt>
                <c:pt idx="5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4-AEF6-4988-880B-5903E8E5DE3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791102280"/>
        <c:axId val="1791102608"/>
      </c:barChart>
      <c:catAx>
        <c:axId val="1791102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791102608"/>
        <c:crosses val="autoZero"/>
        <c:auto val="1"/>
        <c:lblAlgn val="ctr"/>
        <c:lblOffset val="100"/>
        <c:noMultiLvlLbl val="0"/>
      </c:catAx>
      <c:valAx>
        <c:axId val="179110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791102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19050" cap="flat" cmpd="sng" algn="ctr">
      <a:solidFill>
        <a:srgbClr val="00B050"/>
      </a:solidFill>
      <a:round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/>
              <a:t>Canal Endémico de IRAs &gt; 5 Años
Red Arequipa Caylloma 2015- 2022*</a:t>
            </a:r>
          </a:p>
        </c:rich>
      </c:tx>
      <c:layout>
        <c:manualLayout>
          <c:xMode val="edge"/>
          <c:yMode val="edge"/>
          <c:x val="0.21871813715593241"/>
          <c:y val="2.809912673226133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4413937482019188E-2"/>
          <c:y val="0.19504132231404958"/>
          <c:w val="0.90010283283045123"/>
          <c:h val="0.67438016528925615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may 06-11'!$F$17:$BE$17</c:f>
              <c:numCache>
                <c:formatCode>General</c:formatCode>
                <c:ptCount val="52"/>
                <c:pt idx="0">
                  <c:v>3100</c:v>
                </c:pt>
                <c:pt idx="1">
                  <c:v>3067.5</c:v>
                </c:pt>
                <c:pt idx="2">
                  <c:v>2824</c:v>
                </c:pt>
                <c:pt idx="3">
                  <c:v>2569</c:v>
                </c:pt>
                <c:pt idx="4">
                  <c:v>2622.5</c:v>
                </c:pt>
                <c:pt idx="5">
                  <c:v>2846</c:v>
                </c:pt>
                <c:pt idx="6">
                  <c:v>2991.5</c:v>
                </c:pt>
                <c:pt idx="7">
                  <c:v>3053</c:v>
                </c:pt>
                <c:pt idx="8">
                  <c:v>3061</c:v>
                </c:pt>
                <c:pt idx="9">
                  <c:v>3579.5</c:v>
                </c:pt>
                <c:pt idx="10">
                  <c:v>3871.5</c:v>
                </c:pt>
                <c:pt idx="11">
                  <c:v>3723.5</c:v>
                </c:pt>
                <c:pt idx="12">
                  <c:v>3287</c:v>
                </c:pt>
                <c:pt idx="13">
                  <c:v>3780</c:v>
                </c:pt>
                <c:pt idx="14">
                  <c:v>3451</c:v>
                </c:pt>
                <c:pt idx="15">
                  <c:v>3771.5</c:v>
                </c:pt>
                <c:pt idx="16">
                  <c:v>3793.5</c:v>
                </c:pt>
                <c:pt idx="17">
                  <c:v>3437</c:v>
                </c:pt>
                <c:pt idx="18">
                  <c:v>4029</c:v>
                </c:pt>
                <c:pt idx="19">
                  <c:v>4516</c:v>
                </c:pt>
                <c:pt idx="20">
                  <c:v>4483.5</c:v>
                </c:pt>
                <c:pt idx="21">
                  <c:v>4665</c:v>
                </c:pt>
                <c:pt idx="22">
                  <c:v>5047.5</c:v>
                </c:pt>
                <c:pt idx="23">
                  <c:v>5784.5</c:v>
                </c:pt>
                <c:pt idx="24">
                  <c:v>6624.5</c:v>
                </c:pt>
                <c:pt idx="25">
                  <c:v>6490</c:v>
                </c:pt>
                <c:pt idx="26">
                  <c:v>7472.5</c:v>
                </c:pt>
                <c:pt idx="27">
                  <c:v>6818.5</c:v>
                </c:pt>
                <c:pt idx="28">
                  <c:v>6519.5</c:v>
                </c:pt>
                <c:pt idx="29">
                  <c:v>5164.5</c:v>
                </c:pt>
                <c:pt idx="30">
                  <c:v>5140.5</c:v>
                </c:pt>
                <c:pt idx="31">
                  <c:v>4617.5</c:v>
                </c:pt>
                <c:pt idx="32">
                  <c:v>4073</c:v>
                </c:pt>
                <c:pt idx="33">
                  <c:v>4592</c:v>
                </c:pt>
                <c:pt idx="34">
                  <c:v>3960.5</c:v>
                </c:pt>
                <c:pt idx="35">
                  <c:v>4102</c:v>
                </c:pt>
                <c:pt idx="36">
                  <c:v>4333</c:v>
                </c:pt>
                <c:pt idx="37">
                  <c:v>4473.5</c:v>
                </c:pt>
                <c:pt idx="38">
                  <c:v>4229</c:v>
                </c:pt>
                <c:pt idx="39">
                  <c:v>3917.5</c:v>
                </c:pt>
                <c:pt idx="40">
                  <c:v>3915.5</c:v>
                </c:pt>
                <c:pt idx="41">
                  <c:v>3945.5</c:v>
                </c:pt>
                <c:pt idx="42">
                  <c:v>3903</c:v>
                </c:pt>
                <c:pt idx="43">
                  <c:v>3555.5</c:v>
                </c:pt>
                <c:pt idx="44">
                  <c:v>3697</c:v>
                </c:pt>
                <c:pt idx="45">
                  <c:v>3690.5</c:v>
                </c:pt>
                <c:pt idx="46">
                  <c:v>3428.5</c:v>
                </c:pt>
                <c:pt idx="47">
                  <c:v>3313.5</c:v>
                </c:pt>
                <c:pt idx="48">
                  <c:v>3296</c:v>
                </c:pt>
                <c:pt idx="49">
                  <c:v>3538</c:v>
                </c:pt>
                <c:pt idx="50">
                  <c:v>3272.5</c:v>
                </c:pt>
                <c:pt idx="51">
                  <c:v>3058.5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3E-4C55-BC9C-E45477A75B1A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may 06-11'!$F$16:$BE$16</c:f>
              <c:numCache>
                <c:formatCode>General</c:formatCode>
                <c:ptCount val="52"/>
                <c:pt idx="0">
                  <c:v>2851</c:v>
                </c:pt>
                <c:pt idx="1">
                  <c:v>3008</c:v>
                </c:pt>
                <c:pt idx="2">
                  <c:v>2662</c:v>
                </c:pt>
                <c:pt idx="3">
                  <c:v>2452</c:v>
                </c:pt>
                <c:pt idx="4">
                  <c:v>2487</c:v>
                </c:pt>
                <c:pt idx="5">
                  <c:v>2675</c:v>
                </c:pt>
                <c:pt idx="6">
                  <c:v>2849</c:v>
                </c:pt>
                <c:pt idx="7">
                  <c:v>2873</c:v>
                </c:pt>
                <c:pt idx="8">
                  <c:v>2929</c:v>
                </c:pt>
                <c:pt idx="9">
                  <c:v>3198</c:v>
                </c:pt>
                <c:pt idx="10">
                  <c:v>3240</c:v>
                </c:pt>
                <c:pt idx="11">
                  <c:v>3358</c:v>
                </c:pt>
                <c:pt idx="12">
                  <c:v>3259</c:v>
                </c:pt>
                <c:pt idx="13">
                  <c:v>3353</c:v>
                </c:pt>
                <c:pt idx="14">
                  <c:v>3279</c:v>
                </c:pt>
                <c:pt idx="15">
                  <c:v>3519</c:v>
                </c:pt>
                <c:pt idx="16">
                  <c:v>3359</c:v>
                </c:pt>
                <c:pt idx="17">
                  <c:v>3316</c:v>
                </c:pt>
                <c:pt idx="18">
                  <c:v>3548</c:v>
                </c:pt>
                <c:pt idx="19">
                  <c:v>3908</c:v>
                </c:pt>
                <c:pt idx="20">
                  <c:v>4170</c:v>
                </c:pt>
                <c:pt idx="21">
                  <c:v>4203</c:v>
                </c:pt>
                <c:pt idx="22">
                  <c:v>4659</c:v>
                </c:pt>
                <c:pt idx="23">
                  <c:v>4952</c:v>
                </c:pt>
                <c:pt idx="24">
                  <c:v>5817</c:v>
                </c:pt>
                <c:pt idx="25">
                  <c:v>5836</c:v>
                </c:pt>
                <c:pt idx="26">
                  <c:v>6690</c:v>
                </c:pt>
                <c:pt idx="27">
                  <c:v>6420</c:v>
                </c:pt>
                <c:pt idx="28">
                  <c:v>6276</c:v>
                </c:pt>
                <c:pt idx="29">
                  <c:v>4948</c:v>
                </c:pt>
                <c:pt idx="30">
                  <c:v>4744</c:v>
                </c:pt>
                <c:pt idx="31">
                  <c:v>4170</c:v>
                </c:pt>
                <c:pt idx="32">
                  <c:v>3606</c:v>
                </c:pt>
                <c:pt idx="33">
                  <c:v>4088</c:v>
                </c:pt>
                <c:pt idx="34">
                  <c:v>3745</c:v>
                </c:pt>
                <c:pt idx="35">
                  <c:v>4042</c:v>
                </c:pt>
                <c:pt idx="36">
                  <c:v>3851</c:v>
                </c:pt>
                <c:pt idx="37">
                  <c:v>3805</c:v>
                </c:pt>
                <c:pt idx="38">
                  <c:v>3844</c:v>
                </c:pt>
                <c:pt idx="39">
                  <c:v>3543</c:v>
                </c:pt>
                <c:pt idx="40">
                  <c:v>3549</c:v>
                </c:pt>
                <c:pt idx="41">
                  <c:v>3472</c:v>
                </c:pt>
                <c:pt idx="42">
                  <c:v>3519</c:v>
                </c:pt>
                <c:pt idx="43">
                  <c:v>2919</c:v>
                </c:pt>
                <c:pt idx="44">
                  <c:v>3600</c:v>
                </c:pt>
                <c:pt idx="45">
                  <c:v>3477</c:v>
                </c:pt>
                <c:pt idx="46">
                  <c:v>3240</c:v>
                </c:pt>
                <c:pt idx="47">
                  <c:v>3172</c:v>
                </c:pt>
                <c:pt idx="48">
                  <c:v>2974</c:v>
                </c:pt>
                <c:pt idx="49">
                  <c:v>3339</c:v>
                </c:pt>
                <c:pt idx="50">
                  <c:v>2795</c:v>
                </c:pt>
                <c:pt idx="51">
                  <c:v>3003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3E-4C55-BC9C-E45477A75B1A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may 06-11'!$F$15:$BE$15</c:f>
              <c:numCache>
                <c:formatCode>General</c:formatCode>
                <c:ptCount val="52"/>
                <c:pt idx="0">
                  <c:v>2434</c:v>
                </c:pt>
                <c:pt idx="1">
                  <c:v>2769.5</c:v>
                </c:pt>
                <c:pt idx="2">
                  <c:v>2387</c:v>
                </c:pt>
                <c:pt idx="3">
                  <c:v>2254</c:v>
                </c:pt>
                <c:pt idx="4">
                  <c:v>2389</c:v>
                </c:pt>
                <c:pt idx="5">
                  <c:v>2472</c:v>
                </c:pt>
                <c:pt idx="6">
                  <c:v>2558</c:v>
                </c:pt>
                <c:pt idx="7">
                  <c:v>2775</c:v>
                </c:pt>
                <c:pt idx="8">
                  <c:v>2815</c:v>
                </c:pt>
                <c:pt idx="9">
                  <c:v>2890</c:v>
                </c:pt>
                <c:pt idx="10">
                  <c:v>3028</c:v>
                </c:pt>
                <c:pt idx="11">
                  <c:v>2870.5</c:v>
                </c:pt>
                <c:pt idx="12">
                  <c:v>2267</c:v>
                </c:pt>
                <c:pt idx="13">
                  <c:v>2800</c:v>
                </c:pt>
                <c:pt idx="14">
                  <c:v>2901</c:v>
                </c:pt>
                <c:pt idx="15">
                  <c:v>2609.5</c:v>
                </c:pt>
                <c:pt idx="16">
                  <c:v>3095</c:v>
                </c:pt>
                <c:pt idx="17">
                  <c:v>3013</c:v>
                </c:pt>
                <c:pt idx="18">
                  <c:v>3302</c:v>
                </c:pt>
                <c:pt idx="19">
                  <c:v>3792.5</c:v>
                </c:pt>
                <c:pt idx="20">
                  <c:v>4015</c:v>
                </c:pt>
                <c:pt idx="21">
                  <c:v>4040.5</c:v>
                </c:pt>
                <c:pt idx="22">
                  <c:v>4423</c:v>
                </c:pt>
                <c:pt idx="23">
                  <c:v>4581</c:v>
                </c:pt>
                <c:pt idx="24">
                  <c:v>4877</c:v>
                </c:pt>
                <c:pt idx="25">
                  <c:v>4530.5</c:v>
                </c:pt>
                <c:pt idx="26">
                  <c:v>4397.5</c:v>
                </c:pt>
                <c:pt idx="27">
                  <c:v>4228</c:v>
                </c:pt>
                <c:pt idx="28">
                  <c:v>4371.5</c:v>
                </c:pt>
                <c:pt idx="29">
                  <c:v>4149</c:v>
                </c:pt>
                <c:pt idx="30">
                  <c:v>3991.5</c:v>
                </c:pt>
                <c:pt idx="31">
                  <c:v>3551.5</c:v>
                </c:pt>
                <c:pt idx="32">
                  <c:v>3205.5</c:v>
                </c:pt>
                <c:pt idx="33">
                  <c:v>3630</c:v>
                </c:pt>
                <c:pt idx="34">
                  <c:v>2998</c:v>
                </c:pt>
                <c:pt idx="35">
                  <c:v>3145.5</c:v>
                </c:pt>
                <c:pt idx="36">
                  <c:v>3079.5</c:v>
                </c:pt>
                <c:pt idx="37">
                  <c:v>2796.5</c:v>
                </c:pt>
                <c:pt idx="38">
                  <c:v>2837</c:v>
                </c:pt>
                <c:pt idx="39">
                  <c:v>2534</c:v>
                </c:pt>
                <c:pt idx="40">
                  <c:v>2449</c:v>
                </c:pt>
                <c:pt idx="41">
                  <c:v>2494</c:v>
                </c:pt>
                <c:pt idx="42">
                  <c:v>2428.5</c:v>
                </c:pt>
                <c:pt idx="43">
                  <c:v>2109</c:v>
                </c:pt>
                <c:pt idx="44">
                  <c:v>2323</c:v>
                </c:pt>
                <c:pt idx="45">
                  <c:v>2518.5</c:v>
                </c:pt>
                <c:pt idx="46">
                  <c:v>2437.5</c:v>
                </c:pt>
                <c:pt idx="47">
                  <c:v>2338.5</c:v>
                </c:pt>
                <c:pt idx="48">
                  <c:v>2219.5</c:v>
                </c:pt>
                <c:pt idx="49">
                  <c:v>2357.5</c:v>
                </c:pt>
                <c:pt idx="50">
                  <c:v>2217</c:v>
                </c:pt>
                <c:pt idx="51">
                  <c:v>2349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3E-4C55-BC9C-E45477A75B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4439087"/>
        <c:axId val="1"/>
      </c:areaChart>
      <c:lineChart>
        <c:grouping val="standard"/>
        <c:varyColors val="0"/>
        <c:ser>
          <c:idx val="3"/>
          <c:order val="3"/>
          <c:tx>
            <c:strRef>
              <c:f>'Iras may 06-11'!$D$11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'Iras may 06-11'!$F$11:$BE$11</c:f>
              <c:numCache>
                <c:formatCode>General</c:formatCode>
                <c:ptCount val="52"/>
                <c:pt idx="0">
                  <c:v>3861</c:v>
                </c:pt>
                <c:pt idx="1">
                  <c:v>6572</c:v>
                </c:pt>
                <c:pt idx="2">
                  <c:v>8164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73E-4C55-BC9C-E45477A75B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4439087"/>
        <c:axId val="1"/>
      </c:lineChart>
      <c:catAx>
        <c:axId val="25443908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254439087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52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1"/>
        <c:txPr>
          <a:bodyPr/>
          <a:lstStyle/>
          <a:p>
            <a:pPr>
              <a:defRPr sz="52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2"/>
        <c:txPr>
          <a:bodyPr/>
          <a:lstStyle/>
          <a:p>
            <a:pPr>
              <a:defRPr sz="52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3"/>
        <c:txPr>
          <a:bodyPr/>
          <a:lstStyle/>
          <a:p>
            <a:pPr>
              <a:defRPr sz="52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ayout>
        <c:manualLayout>
          <c:xMode val="edge"/>
          <c:yMode val="edge"/>
          <c:x val="0.34317733360253044"/>
          <c:y val="0.935537172524598"/>
          <c:w val="0.38798390201224842"/>
          <c:h val="3.5707754068684094E-2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5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/>
              <a:t>Canal Endémico de Neumonias &gt; 5 Años
Red Arequipa Caylloma 2015 - 2021*</a:t>
            </a:r>
          </a:p>
        </c:rich>
      </c:tx>
      <c:layout>
        <c:manualLayout>
          <c:xMode val="edge"/>
          <c:yMode val="edge"/>
          <c:x val="0.21871823656016709"/>
          <c:y val="2.809896359108957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6122448979591837E-2"/>
          <c:y val="0.20661157024793389"/>
          <c:w val="0.91836734693877553"/>
          <c:h val="0.66280991735537187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 may 06-11'!$F$17:$BE$17</c:f>
              <c:numCache>
                <c:formatCode>General</c:formatCode>
                <c:ptCount val="52"/>
                <c:pt idx="0">
                  <c:v>11</c:v>
                </c:pt>
                <c:pt idx="1">
                  <c:v>9</c:v>
                </c:pt>
                <c:pt idx="2">
                  <c:v>11</c:v>
                </c:pt>
                <c:pt idx="3">
                  <c:v>8</c:v>
                </c:pt>
                <c:pt idx="4">
                  <c:v>11</c:v>
                </c:pt>
                <c:pt idx="5">
                  <c:v>10.5</c:v>
                </c:pt>
                <c:pt idx="6">
                  <c:v>6</c:v>
                </c:pt>
                <c:pt idx="7">
                  <c:v>11</c:v>
                </c:pt>
                <c:pt idx="8">
                  <c:v>10</c:v>
                </c:pt>
                <c:pt idx="9">
                  <c:v>15</c:v>
                </c:pt>
                <c:pt idx="10">
                  <c:v>9.5</c:v>
                </c:pt>
                <c:pt idx="11">
                  <c:v>14</c:v>
                </c:pt>
                <c:pt idx="12">
                  <c:v>14</c:v>
                </c:pt>
                <c:pt idx="13">
                  <c:v>11.5</c:v>
                </c:pt>
                <c:pt idx="14">
                  <c:v>10</c:v>
                </c:pt>
                <c:pt idx="15">
                  <c:v>19</c:v>
                </c:pt>
                <c:pt idx="16">
                  <c:v>9</c:v>
                </c:pt>
                <c:pt idx="17">
                  <c:v>11</c:v>
                </c:pt>
                <c:pt idx="18">
                  <c:v>12.5</c:v>
                </c:pt>
                <c:pt idx="19">
                  <c:v>14</c:v>
                </c:pt>
                <c:pt idx="20">
                  <c:v>12.5</c:v>
                </c:pt>
                <c:pt idx="21">
                  <c:v>19</c:v>
                </c:pt>
                <c:pt idx="22">
                  <c:v>22.5</c:v>
                </c:pt>
                <c:pt idx="23">
                  <c:v>26.5</c:v>
                </c:pt>
                <c:pt idx="24">
                  <c:v>30</c:v>
                </c:pt>
                <c:pt idx="25">
                  <c:v>34</c:v>
                </c:pt>
                <c:pt idx="26">
                  <c:v>42.5</c:v>
                </c:pt>
                <c:pt idx="27">
                  <c:v>33.5</c:v>
                </c:pt>
                <c:pt idx="28">
                  <c:v>39.5</c:v>
                </c:pt>
                <c:pt idx="29">
                  <c:v>24.5</c:v>
                </c:pt>
                <c:pt idx="30">
                  <c:v>17.5</c:v>
                </c:pt>
                <c:pt idx="31">
                  <c:v>18</c:v>
                </c:pt>
                <c:pt idx="32">
                  <c:v>18</c:v>
                </c:pt>
                <c:pt idx="33">
                  <c:v>15</c:v>
                </c:pt>
                <c:pt idx="34">
                  <c:v>13.5</c:v>
                </c:pt>
                <c:pt idx="35">
                  <c:v>18</c:v>
                </c:pt>
                <c:pt idx="36">
                  <c:v>11.5</c:v>
                </c:pt>
                <c:pt idx="37">
                  <c:v>12</c:v>
                </c:pt>
                <c:pt idx="38">
                  <c:v>9</c:v>
                </c:pt>
                <c:pt idx="39">
                  <c:v>11.5</c:v>
                </c:pt>
                <c:pt idx="40">
                  <c:v>12</c:v>
                </c:pt>
                <c:pt idx="41">
                  <c:v>10</c:v>
                </c:pt>
                <c:pt idx="42">
                  <c:v>9</c:v>
                </c:pt>
                <c:pt idx="43">
                  <c:v>11.5</c:v>
                </c:pt>
                <c:pt idx="44">
                  <c:v>10.5</c:v>
                </c:pt>
                <c:pt idx="45">
                  <c:v>8.5</c:v>
                </c:pt>
                <c:pt idx="46">
                  <c:v>10.5</c:v>
                </c:pt>
                <c:pt idx="47">
                  <c:v>11</c:v>
                </c:pt>
                <c:pt idx="48">
                  <c:v>13.5</c:v>
                </c:pt>
                <c:pt idx="49">
                  <c:v>10.5</c:v>
                </c:pt>
                <c:pt idx="50">
                  <c:v>8.5</c:v>
                </c:pt>
                <c:pt idx="5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8B-4F5A-B617-2585AD6C6D74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 may 06-11'!$F$16:$BE$16</c:f>
              <c:numCache>
                <c:formatCode>General</c:formatCode>
                <c:ptCount val="52"/>
                <c:pt idx="0">
                  <c:v>8</c:v>
                </c:pt>
                <c:pt idx="1">
                  <c:v>6</c:v>
                </c:pt>
                <c:pt idx="2">
                  <c:v>4</c:v>
                </c:pt>
                <c:pt idx="3">
                  <c:v>6</c:v>
                </c:pt>
                <c:pt idx="4">
                  <c:v>5</c:v>
                </c:pt>
                <c:pt idx="5">
                  <c:v>8</c:v>
                </c:pt>
                <c:pt idx="6">
                  <c:v>5</c:v>
                </c:pt>
                <c:pt idx="7">
                  <c:v>10</c:v>
                </c:pt>
                <c:pt idx="8">
                  <c:v>8</c:v>
                </c:pt>
                <c:pt idx="9">
                  <c:v>9</c:v>
                </c:pt>
                <c:pt idx="10">
                  <c:v>8</c:v>
                </c:pt>
                <c:pt idx="11">
                  <c:v>13</c:v>
                </c:pt>
                <c:pt idx="12">
                  <c:v>10</c:v>
                </c:pt>
                <c:pt idx="13">
                  <c:v>7</c:v>
                </c:pt>
                <c:pt idx="14">
                  <c:v>9</c:v>
                </c:pt>
                <c:pt idx="15">
                  <c:v>13</c:v>
                </c:pt>
                <c:pt idx="16">
                  <c:v>9</c:v>
                </c:pt>
                <c:pt idx="17">
                  <c:v>8</c:v>
                </c:pt>
                <c:pt idx="18">
                  <c:v>7</c:v>
                </c:pt>
                <c:pt idx="19">
                  <c:v>9</c:v>
                </c:pt>
                <c:pt idx="20">
                  <c:v>10</c:v>
                </c:pt>
                <c:pt idx="21">
                  <c:v>16</c:v>
                </c:pt>
                <c:pt idx="22">
                  <c:v>16</c:v>
                </c:pt>
                <c:pt idx="23">
                  <c:v>25</c:v>
                </c:pt>
                <c:pt idx="24">
                  <c:v>17</c:v>
                </c:pt>
                <c:pt idx="25">
                  <c:v>17</c:v>
                </c:pt>
                <c:pt idx="26">
                  <c:v>19</c:v>
                </c:pt>
                <c:pt idx="27">
                  <c:v>21</c:v>
                </c:pt>
                <c:pt idx="28">
                  <c:v>20</c:v>
                </c:pt>
                <c:pt idx="29">
                  <c:v>18</c:v>
                </c:pt>
                <c:pt idx="30">
                  <c:v>15</c:v>
                </c:pt>
                <c:pt idx="31">
                  <c:v>15</c:v>
                </c:pt>
                <c:pt idx="32">
                  <c:v>15</c:v>
                </c:pt>
                <c:pt idx="33">
                  <c:v>10</c:v>
                </c:pt>
                <c:pt idx="34">
                  <c:v>10</c:v>
                </c:pt>
                <c:pt idx="35">
                  <c:v>12</c:v>
                </c:pt>
                <c:pt idx="36">
                  <c:v>9</c:v>
                </c:pt>
                <c:pt idx="37">
                  <c:v>10</c:v>
                </c:pt>
                <c:pt idx="38">
                  <c:v>6</c:v>
                </c:pt>
                <c:pt idx="39">
                  <c:v>9</c:v>
                </c:pt>
                <c:pt idx="40">
                  <c:v>7</c:v>
                </c:pt>
                <c:pt idx="41">
                  <c:v>9</c:v>
                </c:pt>
                <c:pt idx="42">
                  <c:v>9</c:v>
                </c:pt>
                <c:pt idx="43">
                  <c:v>9</c:v>
                </c:pt>
                <c:pt idx="44">
                  <c:v>10</c:v>
                </c:pt>
                <c:pt idx="45">
                  <c:v>7</c:v>
                </c:pt>
                <c:pt idx="46">
                  <c:v>9</c:v>
                </c:pt>
                <c:pt idx="47">
                  <c:v>9</c:v>
                </c:pt>
                <c:pt idx="48">
                  <c:v>7</c:v>
                </c:pt>
                <c:pt idx="49">
                  <c:v>5</c:v>
                </c:pt>
                <c:pt idx="50">
                  <c:v>6</c:v>
                </c:pt>
                <c:pt idx="5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8B-4F5A-B617-2585AD6C6D74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 may 06-11'!$F$15:$BE$15</c:f>
              <c:numCache>
                <c:formatCode>General</c:formatCode>
                <c:ptCount val="52"/>
                <c:pt idx="0">
                  <c:v>6</c:v>
                </c:pt>
                <c:pt idx="1">
                  <c:v>4.5</c:v>
                </c:pt>
                <c:pt idx="2">
                  <c:v>1.5</c:v>
                </c:pt>
                <c:pt idx="3">
                  <c:v>4.5</c:v>
                </c:pt>
                <c:pt idx="4">
                  <c:v>5</c:v>
                </c:pt>
                <c:pt idx="5">
                  <c:v>5</c:v>
                </c:pt>
                <c:pt idx="6">
                  <c:v>3.5</c:v>
                </c:pt>
                <c:pt idx="7">
                  <c:v>5.5</c:v>
                </c:pt>
                <c:pt idx="8">
                  <c:v>5.5</c:v>
                </c:pt>
                <c:pt idx="9">
                  <c:v>7.5</c:v>
                </c:pt>
                <c:pt idx="10">
                  <c:v>6.5</c:v>
                </c:pt>
                <c:pt idx="11">
                  <c:v>6.5</c:v>
                </c:pt>
                <c:pt idx="12">
                  <c:v>6.5</c:v>
                </c:pt>
                <c:pt idx="13">
                  <c:v>4.5</c:v>
                </c:pt>
                <c:pt idx="14">
                  <c:v>5</c:v>
                </c:pt>
                <c:pt idx="15">
                  <c:v>7</c:v>
                </c:pt>
                <c:pt idx="16">
                  <c:v>7.5</c:v>
                </c:pt>
                <c:pt idx="17">
                  <c:v>6</c:v>
                </c:pt>
                <c:pt idx="18">
                  <c:v>6</c:v>
                </c:pt>
                <c:pt idx="19">
                  <c:v>6.5</c:v>
                </c:pt>
                <c:pt idx="20">
                  <c:v>10</c:v>
                </c:pt>
                <c:pt idx="21">
                  <c:v>8.5</c:v>
                </c:pt>
                <c:pt idx="22">
                  <c:v>14.5</c:v>
                </c:pt>
                <c:pt idx="23">
                  <c:v>12.5</c:v>
                </c:pt>
                <c:pt idx="24">
                  <c:v>9.5</c:v>
                </c:pt>
                <c:pt idx="25">
                  <c:v>10.5</c:v>
                </c:pt>
                <c:pt idx="26">
                  <c:v>15.5</c:v>
                </c:pt>
                <c:pt idx="27">
                  <c:v>14.5</c:v>
                </c:pt>
                <c:pt idx="28">
                  <c:v>17.5</c:v>
                </c:pt>
                <c:pt idx="29">
                  <c:v>12</c:v>
                </c:pt>
                <c:pt idx="30">
                  <c:v>12.5</c:v>
                </c:pt>
                <c:pt idx="31">
                  <c:v>13.5</c:v>
                </c:pt>
                <c:pt idx="32">
                  <c:v>9</c:v>
                </c:pt>
                <c:pt idx="33">
                  <c:v>9</c:v>
                </c:pt>
                <c:pt idx="34">
                  <c:v>9.5</c:v>
                </c:pt>
                <c:pt idx="35">
                  <c:v>12</c:v>
                </c:pt>
                <c:pt idx="36">
                  <c:v>7.5</c:v>
                </c:pt>
                <c:pt idx="37">
                  <c:v>5</c:v>
                </c:pt>
                <c:pt idx="38">
                  <c:v>5</c:v>
                </c:pt>
                <c:pt idx="39">
                  <c:v>7.5</c:v>
                </c:pt>
                <c:pt idx="40">
                  <c:v>5.5</c:v>
                </c:pt>
                <c:pt idx="41">
                  <c:v>6.5</c:v>
                </c:pt>
                <c:pt idx="42">
                  <c:v>7</c:v>
                </c:pt>
                <c:pt idx="43">
                  <c:v>7</c:v>
                </c:pt>
                <c:pt idx="44">
                  <c:v>6</c:v>
                </c:pt>
                <c:pt idx="45">
                  <c:v>5.5</c:v>
                </c:pt>
                <c:pt idx="46">
                  <c:v>6</c:v>
                </c:pt>
                <c:pt idx="47">
                  <c:v>7.5</c:v>
                </c:pt>
                <c:pt idx="48">
                  <c:v>4.5</c:v>
                </c:pt>
                <c:pt idx="49">
                  <c:v>3.5</c:v>
                </c:pt>
                <c:pt idx="50">
                  <c:v>4.5</c:v>
                </c:pt>
                <c:pt idx="5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8B-4F5A-B617-2585AD6C6D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4433839"/>
        <c:axId val="1"/>
      </c:areaChart>
      <c:lineChart>
        <c:grouping val="standard"/>
        <c:varyColors val="0"/>
        <c:ser>
          <c:idx val="3"/>
          <c:order val="3"/>
          <c:tx>
            <c:strRef>
              <c:f>'Neu may 06-11'!$D$11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'Neu may 06-11'!$F$11:$BE$11</c:f>
              <c:numCache>
                <c:formatCode>General</c:formatCode>
                <c:ptCount val="52"/>
                <c:pt idx="0">
                  <c:v>4</c:v>
                </c:pt>
                <c:pt idx="1">
                  <c:v>8</c:v>
                </c:pt>
                <c:pt idx="2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18B-4F5A-B617-2585AD6C6D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4433839"/>
        <c:axId val="1"/>
      </c:lineChart>
      <c:catAx>
        <c:axId val="25443383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254433839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8367347913664481"/>
          <c:y val="0.93388434618749583"/>
          <c:w val="0.51938780655451433"/>
          <c:h val="4.6281041792852862E-2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45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/>
              <a:t>Canal Endémico de SOB-ASMA &gt; 5 AÑOS
Red Arequipa Caylloma 2015- 2022*</a:t>
            </a:r>
          </a:p>
        </c:rich>
      </c:tx>
      <c:layout>
        <c:manualLayout>
          <c:xMode val="edge"/>
          <c:yMode val="edge"/>
          <c:x val="0.21871832312122164"/>
          <c:y val="2.809906594573850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6122448979591837E-2"/>
          <c:y val="0.20661157024793389"/>
          <c:w val="0.91836734693877553"/>
          <c:h val="0.66280991735537187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'sob-asma &gt;5 a'!$F$17:$BE$17</c:f>
              <c:numCache>
                <c:formatCode>General</c:formatCode>
                <c:ptCount val="52"/>
                <c:pt idx="0">
                  <c:v>31</c:v>
                </c:pt>
                <c:pt idx="1">
                  <c:v>23.5</c:v>
                </c:pt>
                <c:pt idx="2">
                  <c:v>29</c:v>
                </c:pt>
                <c:pt idx="3">
                  <c:v>22</c:v>
                </c:pt>
                <c:pt idx="4">
                  <c:v>25</c:v>
                </c:pt>
                <c:pt idx="5">
                  <c:v>28</c:v>
                </c:pt>
                <c:pt idx="6">
                  <c:v>24.5</c:v>
                </c:pt>
                <c:pt idx="7">
                  <c:v>31</c:v>
                </c:pt>
                <c:pt idx="8">
                  <c:v>21.5</c:v>
                </c:pt>
                <c:pt idx="9">
                  <c:v>32.5</c:v>
                </c:pt>
                <c:pt idx="10">
                  <c:v>24.5</c:v>
                </c:pt>
                <c:pt idx="11">
                  <c:v>28</c:v>
                </c:pt>
                <c:pt idx="12">
                  <c:v>26</c:v>
                </c:pt>
                <c:pt idx="13">
                  <c:v>28.5</c:v>
                </c:pt>
                <c:pt idx="14">
                  <c:v>25</c:v>
                </c:pt>
                <c:pt idx="15">
                  <c:v>38.5</c:v>
                </c:pt>
                <c:pt idx="16">
                  <c:v>34</c:v>
                </c:pt>
                <c:pt idx="17">
                  <c:v>30</c:v>
                </c:pt>
                <c:pt idx="18">
                  <c:v>34</c:v>
                </c:pt>
                <c:pt idx="19">
                  <c:v>40</c:v>
                </c:pt>
                <c:pt idx="20">
                  <c:v>37.5</c:v>
                </c:pt>
                <c:pt idx="21">
                  <c:v>49</c:v>
                </c:pt>
                <c:pt idx="22">
                  <c:v>42.5</c:v>
                </c:pt>
                <c:pt idx="23">
                  <c:v>47.5</c:v>
                </c:pt>
                <c:pt idx="24">
                  <c:v>46.5</c:v>
                </c:pt>
                <c:pt idx="25">
                  <c:v>45</c:v>
                </c:pt>
                <c:pt idx="26">
                  <c:v>66</c:v>
                </c:pt>
                <c:pt idx="27">
                  <c:v>51</c:v>
                </c:pt>
                <c:pt idx="28">
                  <c:v>50.5</c:v>
                </c:pt>
                <c:pt idx="29">
                  <c:v>34</c:v>
                </c:pt>
                <c:pt idx="30">
                  <c:v>36</c:v>
                </c:pt>
                <c:pt idx="31">
                  <c:v>37</c:v>
                </c:pt>
                <c:pt idx="32">
                  <c:v>30</c:v>
                </c:pt>
                <c:pt idx="33">
                  <c:v>43</c:v>
                </c:pt>
                <c:pt idx="34">
                  <c:v>26.5</c:v>
                </c:pt>
                <c:pt idx="35">
                  <c:v>31</c:v>
                </c:pt>
                <c:pt idx="36">
                  <c:v>36.5</c:v>
                </c:pt>
                <c:pt idx="37">
                  <c:v>40</c:v>
                </c:pt>
                <c:pt idx="38">
                  <c:v>34.5</c:v>
                </c:pt>
                <c:pt idx="39">
                  <c:v>37.5</c:v>
                </c:pt>
                <c:pt idx="40">
                  <c:v>25</c:v>
                </c:pt>
                <c:pt idx="41">
                  <c:v>28.5</c:v>
                </c:pt>
                <c:pt idx="42">
                  <c:v>28</c:v>
                </c:pt>
                <c:pt idx="43">
                  <c:v>24</c:v>
                </c:pt>
                <c:pt idx="44">
                  <c:v>24.5</c:v>
                </c:pt>
                <c:pt idx="45">
                  <c:v>27.5</c:v>
                </c:pt>
                <c:pt idx="46">
                  <c:v>27</c:v>
                </c:pt>
                <c:pt idx="47">
                  <c:v>25</c:v>
                </c:pt>
                <c:pt idx="48">
                  <c:v>25.5</c:v>
                </c:pt>
                <c:pt idx="49">
                  <c:v>27.5</c:v>
                </c:pt>
                <c:pt idx="50">
                  <c:v>25</c:v>
                </c:pt>
                <c:pt idx="5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35-433C-BF1F-91DC9CB47C03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'sob-asma &gt;5 a'!$F$16:$BE$16</c:f>
              <c:numCache>
                <c:formatCode>General</c:formatCode>
                <c:ptCount val="52"/>
                <c:pt idx="0">
                  <c:v>26</c:v>
                </c:pt>
                <c:pt idx="1">
                  <c:v>22</c:v>
                </c:pt>
                <c:pt idx="2">
                  <c:v>20</c:v>
                </c:pt>
                <c:pt idx="3">
                  <c:v>20</c:v>
                </c:pt>
                <c:pt idx="4">
                  <c:v>21</c:v>
                </c:pt>
                <c:pt idx="5">
                  <c:v>20</c:v>
                </c:pt>
                <c:pt idx="6">
                  <c:v>21</c:v>
                </c:pt>
                <c:pt idx="7">
                  <c:v>26</c:v>
                </c:pt>
                <c:pt idx="8">
                  <c:v>20</c:v>
                </c:pt>
                <c:pt idx="9">
                  <c:v>24</c:v>
                </c:pt>
                <c:pt idx="10">
                  <c:v>24</c:v>
                </c:pt>
                <c:pt idx="11">
                  <c:v>17</c:v>
                </c:pt>
                <c:pt idx="12">
                  <c:v>25</c:v>
                </c:pt>
                <c:pt idx="13">
                  <c:v>26</c:v>
                </c:pt>
                <c:pt idx="14">
                  <c:v>21</c:v>
                </c:pt>
                <c:pt idx="15">
                  <c:v>33</c:v>
                </c:pt>
                <c:pt idx="16">
                  <c:v>25</c:v>
                </c:pt>
                <c:pt idx="17">
                  <c:v>26</c:v>
                </c:pt>
                <c:pt idx="18">
                  <c:v>31</c:v>
                </c:pt>
                <c:pt idx="19">
                  <c:v>35</c:v>
                </c:pt>
                <c:pt idx="20">
                  <c:v>32</c:v>
                </c:pt>
                <c:pt idx="21">
                  <c:v>42</c:v>
                </c:pt>
                <c:pt idx="22">
                  <c:v>40</c:v>
                </c:pt>
                <c:pt idx="23">
                  <c:v>44</c:v>
                </c:pt>
                <c:pt idx="24">
                  <c:v>29</c:v>
                </c:pt>
                <c:pt idx="25">
                  <c:v>26</c:v>
                </c:pt>
                <c:pt idx="26">
                  <c:v>31</c:v>
                </c:pt>
                <c:pt idx="27">
                  <c:v>32</c:v>
                </c:pt>
                <c:pt idx="28">
                  <c:v>45</c:v>
                </c:pt>
                <c:pt idx="29">
                  <c:v>32</c:v>
                </c:pt>
                <c:pt idx="30">
                  <c:v>33</c:v>
                </c:pt>
                <c:pt idx="31">
                  <c:v>30</c:v>
                </c:pt>
                <c:pt idx="32">
                  <c:v>29</c:v>
                </c:pt>
                <c:pt idx="33">
                  <c:v>23</c:v>
                </c:pt>
                <c:pt idx="34">
                  <c:v>23</c:v>
                </c:pt>
                <c:pt idx="35">
                  <c:v>26</c:v>
                </c:pt>
                <c:pt idx="36">
                  <c:v>31</c:v>
                </c:pt>
                <c:pt idx="37">
                  <c:v>26</c:v>
                </c:pt>
                <c:pt idx="38">
                  <c:v>26</c:v>
                </c:pt>
                <c:pt idx="39">
                  <c:v>34</c:v>
                </c:pt>
                <c:pt idx="40">
                  <c:v>22</c:v>
                </c:pt>
                <c:pt idx="41">
                  <c:v>22</c:v>
                </c:pt>
                <c:pt idx="42">
                  <c:v>24</c:v>
                </c:pt>
                <c:pt idx="43">
                  <c:v>24</c:v>
                </c:pt>
                <c:pt idx="44">
                  <c:v>18</c:v>
                </c:pt>
                <c:pt idx="45">
                  <c:v>24</c:v>
                </c:pt>
                <c:pt idx="46">
                  <c:v>23</c:v>
                </c:pt>
                <c:pt idx="47">
                  <c:v>16</c:v>
                </c:pt>
                <c:pt idx="48">
                  <c:v>18</c:v>
                </c:pt>
                <c:pt idx="49">
                  <c:v>23</c:v>
                </c:pt>
                <c:pt idx="50">
                  <c:v>23</c:v>
                </c:pt>
                <c:pt idx="5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35-433C-BF1F-91DC9CB47C03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'sob-asma &gt;5 a'!$F$15:$BE$15</c:f>
              <c:numCache>
                <c:formatCode>General</c:formatCode>
                <c:ptCount val="52"/>
                <c:pt idx="0">
                  <c:v>19</c:v>
                </c:pt>
                <c:pt idx="1">
                  <c:v>20</c:v>
                </c:pt>
                <c:pt idx="2">
                  <c:v>16</c:v>
                </c:pt>
                <c:pt idx="3">
                  <c:v>17.5</c:v>
                </c:pt>
                <c:pt idx="4">
                  <c:v>18</c:v>
                </c:pt>
                <c:pt idx="5">
                  <c:v>13</c:v>
                </c:pt>
                <c:pt idx="6">
                  <c:v>17.5</c:v>
                </c:pt>
                <c:pt idx="7">
                  <c:v>18</c:v>
                </c:pt>
                <c:pt idx="8">
                  <c:v>19</c:v>
                </c:pt>
                <c:pt idx="9">
                  <c:v>19.5</c:v>
                </c:pt>
                <c:pt idx="10">
                  <c:v>20</c:v>
                </c:pt>
                <c:pt idx="11">
                  <c:v>15</c:v>
                </c:pt>
                <c:pt idx="12">
                  <c:v>17</c:v>
                </c:pt>
                <c:pt idx="13">
                  <c:v>17</c:v>
                </c:pt>
                <c:pt idx="14">
                  <c:v>14</c:v>
                </c:pt>
                <c:pt idx="15">
                  <c:v>19.5</c:v>
                </c:pt>
                <c:pt idx="16">
                  <c:v>19</c:v>
                </c:pt>
                <c:pt idx="17">
                  <c:v>20</c:v>
                </c:pt>
                <c:pt idx="18">
                  <c:v>20.5</c:v>
                </c:pt>
                <c:pt idx="19">
                  <c:v>20.5</c:v>
                </c:pt>
                <c:pt idx="20">
                  <c:v>20.5</c:v>
                </c:pt>
                <c:pt idx="21">
                  <c:v>24.5</c:v>
                </c:pt>
                <c:pt idx="22">
                  <c:v>16.5</c:v>
                </c:pt>
                <c:pt idx="23">
                  <c:v>22</c:v>
                </c:pt>
                <c:pt idx="24">
                  <c:v>19.5</c:v>
                </c:pt>
                <c:pt idx="25">
                  <c:v>15</c:v>
                </c:pt>
                <c:pt idx="26">
                  <c:v>20</c:v>
                </c:pt>
                <c:pt idx="27">
                  <c:v>19</c:v>
                </c:pt>
                <c:pt idx="28">
                  <c:v>25.5</c:v>
                </c:pt>
                <c:pt idx="29">
                  <c:v>21.5</c:v>
                </c:pt>
                <c:pt idx="30">
                  <c:v>20.5</c:v>
                </c:pt>
                <c:pt idx="31">
                  <c:v>26</c:v>
                </c:pt>
                <c:pt idx="32">
                  <c:v>25.5</c:v>
                </c:pt>
                <c:pt idx="33">
                  <c:v>19</c:v>
                </c:pt>
                <c:pt idx="34">
                  <c:v>16.5</c:v>
                </c:pt>
                <c:pt idx="35">
                  <c:v>16</c:v>
                </c:pt>
                <c:pt idx="36">
                  <c:v>21</c:v>
                </c:pt>
                <c:pt idx="37">
                  <c:v>13.5</c:v>
                </c:pt>
                <c:pt idx="38">
                  <c:v>24</c:v>
                </c:pt>
                <c:pt idx="39">
                  <c:v>20.5</c:v>
                </c:pt>
                <c:pt idx="40">
                  <c:v>12</c:v>
                </c:pt>
                <c:pt idx="41">
                  <c:v>18</c:v>
                </c:pt>
                <c:pt idx="42">
                  <c:v>17.5</c:v>
                </c:pt>
                <c:pt idx="43">
                  <c:v>19.5</c:v>
                </c:pt>
                <c:pt idx="44">
                  <c:v>12.5</c:v>
                </c:pt>
                <c:pt idx="45">
                  <c:v>24</c:v>
                </c:pt>
                <c:pt idx="46">
                  <c:v>18.5</c:v>
                </c:pt>
                <c:pt idx="47">
                  <c:v>13.5</c:v>
                </c:pt>
                <c:pt idx="48">
                  <c:v>15</c:v>
                </c:pt>
                <c:pt idx="49">
                  <c:v>22</c:v>
                </c:pt>
                <c:pt idx="50">
                  <c:v>13.5</c:v>
                </c:pt>
                <c:pt idx="5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35-433C-BF1F-91DC9CB47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4425967"/>
        <c:axId val="1"/>
      </c:areaChart>
      <c:lineChart>
        <c:grouping val="standard"/>
        <c:varyColors val="0"/>
        <c:ser>
          <c:idx val="3"/>
          <c:order val="3"/>
          <c:tx>
            <c:strRef>
              <c:f>'sob-asma &lt;5 años'!$D$11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'sob-asma &gt;5 a'!$F$11:$BE$11</c:f>
              <c:numCache>
                <c:formatCode>General</c:formatCode>
                <c:ptCount val="52"/>
                <c:pt idx="0">
                  <c:v>18</c:v>
                </c:pt>
                <c:pt idx="1">
                  <c:v>10</c:v>
                </c:pt>
                <c:pt idx="2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335-433C-BF1F-91DC9CB47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4425967"/>
        <c:axId val="1"/>
      </c:lineChart>
      <c:catAx>
        <c:axId val="25442596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254425967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481678698308292"/>
          <c:y val="0.92587652392014963"/>
          <c:w val="0.41099505542743037"/>
          <c:h val="4.582211166162975E-2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5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/>
              <a:t>Canal Endémico de IRAs &lt; 5 Años
Provincia Arequipa  2015- 2022*</a:t>
            </a:r>
          </a:p>
        </c:rich>
      </c:tx>
      <c:layout>
        <c:manualLayout>
          <c:xMode val="edge"/>
          <c:yMode val="edge"/>
          <c:x val="0.21871821749835452"/>
          <c:y val="2.809939176764580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5690469769160842E-2"/>
          <c:y val="0.19913674524498412"/>
          <c:w val="0.89908003955530269"/>
          <c:h val="0.67350313838954001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&lt; 5 a AQP'!$F$20:$BE$20</c:f>
              <c:numCache>
                <c:formatCode>General</c:formatCode>
                <c:ptCount val="52"/>
                <c:pt idx="0">
                  <c:v>1492.5</c:v>
                </c:pt>
                <c:pt idx="1">
                  <c:v>1352.5</c:v>
                </c:pt>
                <c:pt idx="2">
                  <c:v>1255</c:v>
                </c:pt>
                <c:pt idx="3">
                  <c:v>1171.5</c:v>
                </c:pt>
                <c:pt idx="4">
                  <c:v>1137</c:v>
                </c:pt>
                <c:pt idx="5">
                  <c:v>1253.5</c:v>
                </c:pt>
                <c:pt idx="6">
                  <c:v>1233</c:v>
                </c:pt>
                <c:pt idx="7">
                  <c:v>1290.5</c:v>
                </c:pt>
                <c:pt idx="8">
                  <c:v>1255</c:v>
                </c:pt>
                <c:pt idx="9">
                  <c:v>1357</c:v>
                </c:pt>
                <c:pt idx="10">
                  <c:v>1468.5</c:v>
                </c:pt>
                <c:pt idx="11">
                  <c:v>1496.5</c:v>
                </c:pt>
                <c:pt idx="12">
                  <c:v>1606.5</c:v>
                </c:pt>
                <c:pt idx="13">
                  <c:v>1859</c:v>
                </c:pt>
                <c:pt idx="14">
                  <c:v>1906</c:v>
                </c:pt>
                <c:pt idx="15">
                  <c:v>2334</c:v>
                </c:pt>
                <c:pt idx="16">
                  <c:v>2378</c:v>
                </c:pt>
                <c:pt idx="17">
                  <c:v>2047.5</c:v>
                </c:pt>
                <c:pt idx="18">
                  <c:v>2431</c:v>
                </c:pt>
                <c:pt idx="19">
                  <c:v>2548.5</c:v>
                </c:pt>
                <c:pt idx="20">
                  <c:v>2405.5</c:v>
                </c:pt>
                <c:pt idx="21">
                  <c:v>2536</c:v>
                </c:pt>
                <c:pt idx="22">
                  <c:v>2748</c:v>
                </c:pt>
                <c:pt idx="23">
                  <c:v>2985.5</c:v>
                </c:pt>
                <c:pt idx="24">
                  <c:v>3126.5</c:v>
                </c:pt>
                <c:pt idx="25">
                  <c:v>2919</c:v>
                </c:pt>
                <c:pt idx="26">
                  <c:v>3130.5</c:v>
                </c:pt>
                <c:pt idx="27">
                  <c:v>3098.5</c:v>
                </c:pt>
                <c:pt idx="28">
                  <c:v>2900.5</c:v>
                </c:pt>
                <c:pt idx="29">
                  <c:v>2259.5</c:v>
                </c:pt>
                <c:pt idx="30">
                  <c:v>2377</c:v>
                </c:pt>
                <c:pt idx="31">
                  <c:v>2005</c:v>
                </c:pt>
                <c:pt idx="32">
                  <c:v>1804</c:v>
                </c:pt>
                <c:pt idx="33">
                  <c:v>1957.5</c:v>
                </c:pt>
                <c:pt idx="34">
                  <c:v>2007</c:v>
                </c:pt>
                <c:pt idx="35">
                  <c:v>2201</c:v>
                </c:pt>
                <c:pt idx="36">
                  <c:v>2155</c:v>
                </c:pt>
                <c:pt idx="37">
                  <c:v>2034.5</c:v>
                </c:pt>
                <c:pt idx="38">
                  <c:v>2085</c:v>
                </c:pt>
                <c:pt idx="39">
                  <c:v>1989.5</c:v>
                </c:pt>
                <c:pt idx="40">
                  <c:v>2119.5</c:v>
                </c:pt>
                <c:pt idx="41">
                  <c:v>2009</c:v>
                </c:pt>
                <c:pt idx="42">
                  <c:v>2004</c:v>
                </c:pt>
                <c:pt idx="43">
                  <c:v>1813.5</c:v>
                </c:pt>
                <c:pt idx="44">
                  <c:v>1917</c:v>
                </c:pt>
                <c:pt idx="45">
                  <c:v>1910.5</c:v>
                </c:pt>
                <c:pt idx="46">
                  <c:v>1731.5</c:v>
                </c:pt>
                <c:pt idx="47">
                  <c:v>1759</c:v>
                </c:pt>
                <c:pt idx="48">
                  <c:v>1747</c:v>
                </c:pt>
                <c:pt idx="49">
                  <c:v>1775.5</c:v>
                </c:pt>
                <c:pt idx="50">
                  <c:v>1569</c:v>
                </c:pt>
                <c:pt idx="51">
                  <c:v>1525.5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91-48B0-83F7-5DCD15AC7DA6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&lt; 5 a AQP'!$F$19:$BE$19</c:f>
              <c:numCache>
                <c:formatCode>General</c:formatCode>
                <c:ptCount val="52"/>
                <c:pt idx="0">
                  <c:v>1259</c:v>
                </c:pt>
                <c:pt idx="1">
                  <c:v>1275</c:v>
                </c:pt>
                <c:pt idx="2">
                  <c:v>1192</c:v>
                </c:pt>
                <c:pt idx="3">
                  <c:v>1048</c:v>
                </c:pt>
                <c:pt idx="4">
                  <c:v>1102</c:v>
                </c:pt>
                <c:pt idx="5">
                  <c:v>992</c:v>
                </c:pt>
                <c:pt idx="6">
                  <c:v>1096</c:v>
                </c:pt>
                <c:pt idx="7">
                  <c:v>1035</c:v>
                </c:pt>
                <c:pt idx="8">
                  <c:v>1086</c:v>
                </c:pt>
                <c:pt idx="9">
                  <c:v>1242</c:v>
                </c:pt>
                <c:pt idx="10">
                  <c:v>1263</c:v>
                </c:pt>
                <c:pt idx="11">
                  <c:v>1248</c:v>
                </c:pt>
                <c:pt idx="12">
                  <c:v>1393</c:v>
                </c:pt>
                <c:pt idx="13">
                  <c:v>1709</c:v>
                </c:pt>
                <c:pt idx="14">
                  <c:v>1733</c:v>
                </c:pt>
                <c:pt idx="15">
                  <c:v>1949</c:v>
                </c:pt>
                <c:pt idx="16">
                  <c:v>1958</c:v>
                </c:pt>
                <c:pt idx="17">
                  <c:v>1739</c:v>
                </c:pt>
                <c:pt idx="18">
                  <c:v>2025</c:v>
                </c:pt>
                <c:pt idx="19">
                  <c:v>2374</c:v>
                </c:pt>
                <c:pt idx="20">
                  <c:v>2337</c:v>
                </c:pt>
                <c:pt idx="21">
                  <c:v>2348</c:v>
                </c:pt>
                <c:pt idx="22">
                  <c:v>2602</c:v>
                </c:pt>
                <c:pt idx="23">
                  <c:v>2938</c:v>
                </c:pt>
                <c:pt idx="24">
                  <c:v>3055</c:v>
                </c:pt>
                <c:pt idx="25">
                  <c:v>2677</c:v>
                </c:pt>
                <c:pt idx="26">
                  <c:v>3025</c:v>
                </c:pt>
                <c:pt idx="27">
                  <c:v>3061</c:v>
                </c:pt>
                <c:pt idx="28">
                  <c:v>2698</c:v>
                </c:pt>
                <c:pt idx="29">
                  <c:v>2097</c:v>
                </c:pt>
                <c:pt idx="30">
                  <c:v>1893</c:v>
                </c:pt>
                <c:pt idx="31">
                  <c:v>1551</c:v>
                </c:pt>
                <c:pt idx="32">
                  <c:v>1545</c:v>
                </c:pt>
                <c:pt idx="33">
                  <c:v>1799</c:v>
                </c:pt>
                <c:pt idx="34">
                  <c:v>1785</c:v>
                </c:pt>
                <c:pt idx="35">
                  <c:v>2021</c:v>
                </c:pt>
                <c:pt idx="36">
                  <c:v>2067</c:v>
                </c:pt>
                <c:pt idx="37">
                  <c:v>1997</c:v>
                </c:pt>
                <c:pt idx="38">
                  <c:v>2002</c:v>
                </c:pt>
                <c:pt idx="39">
                  <c:v>1865</c:v>
                </c:pt>
                <c:pt idx="40">
                  <c:v>1766</c:v>
                </c:pt>
                <c:pt idx="41">
                  <c:v>1885</c:v>
                </c:pt>
                <c:pt idx="42">
                  <c:v>1955</c:v>
                </c:pt>
                <c:pt idx="43">
                  <c:v>1621</c:v>
                </c:pt>
                <c:pt idx="44">
                  <c:v>1639</c:v>
                </c:pt>
                <c:pt idx="45">
                  <c:v>1678</c:v>
                </c:pt>
                <c:pt idx="46">
                  <c:v>1678</c:v>
                </c:pt>
                <c:pt idx="47">
                  <c:v>1610</c:v>
                </c:pt>
                <c:pt idx="48">
                  <c:v>1610</c:v>
                </c:pt>
                <c:pt idx="49">
                  <c:v>1723</c:v>
                </c:pt>
                <c:pt idx="50">
                  <c:v>1392</c:v>
                </c:pt>
                <c:pt idx="51">
                  <c:v>1301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91-48B0-83F7-5DCD15AC7DA6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&lt; 5 a AQP'!$F$18:$BE$18</c:f>
              <c:numCache>
                <c:formatCode>General</c:formatCode>
                <c:ptCount val="52"/>
                <c:pt idx="0">
                  <c:v>956</c:v>
                </c:pt>
                <c:pt idx="1">
                  <c:v>1033</c:v>
                </c:pt>
                <c:pt idx="2">
                  <c:v>952</c:v>
                </c:pt>
                <c:pt idx="3">
                  <c:v>895.5</c:v>
                </c:pt>
                <c:pt idx="4">
                  <c:v>862.5</c:v>
                </c:pt>
                <c:pt idx="5">
                  <c:v>915.5</c:v>
                </c:pt>
                <c:pt idx="6">
                  <c:v>908</c:v>
                </c:pt>
                <c:pt idx="7">
                  <c:v>993.5</c:v>
                </c:pt>
                <c:pt idx="8">
                  <c:v>1024</c:v>
                </c:pt>
                <c:pt idx="9">
                  <c:v>1057</c:v>
                </c:pt>
                <c:pt idx="10">
                  <c:v>1074</c:v>
                </c:pt>
                <c:pt idx="11">
                  <c:v>958</c:v>
                </c:pt>
                <c:pt idx="12">
                  <c:v>699.5</c:v>
                </c:pt>
                <c:pt idx="13">
                  <c:v>917</c:v>
                </c:pt>
                <c:pt idx="14">
                  <c:v>1045</c:v>
                </c:pt>
                <c:pt idx="15">
                  <c:v>833.5</c:v>
                </c:pt>
                <c:pt idx="16">
                  <c:v>1094</c:v>
                </c:pt>
                <c:pt idx="17">
                  <c:v>1039.5</c:v>
                </c:pt>
                <c:pt idx="18">
                  <c:v>1111</c:v>
                </c:pt>
                <c:pt idx="19">
                  <c:v>1336</c:v>
                </c:pt>
                <c:pt idx="20">
                  <c:v>1367</c:v>
                </c:pt>
                <c:pt idx="21">
                  <c:v>1258</c:v>
                </c:pt>
                <c:pt idx="22">
                  <c:v>1276</c:v>
                </c:pt>
                <c:pt idx="23">
                  <c:v>1376</c:v>
                </c:pt>
                <c:pt idx="24">
                  <c:v>1504</c:v>
                </c:pt>
                <c:pt idx="25">
                  <c:v>1482</c:v>
                </c:pt>
                <c:pt idx="26">
                  <c:v>1436</c:v>
                </c:pt>
                <c:pt idx="27">
                  <c:v>1329.5</c:v>
                </c:pt>
                <c:pt idx="28">
                  <c:v>1320.5</c:v>
                </c:pt>
                <c:pt idx="29">
                  <c:v>993</c:v>
                </c:pt>
                <c:pt idx="30">
                  <c:v>1088</c:v>
                </c:pt>
                <c:pt idx="31">
                  <c:v>924.5</c:v>
                </c:pt>
                <c:pt idx="32">
                  <c:v>963.5</c:v>
                </c:pt>
                <c:pt idx="33">
                  <c:v>1149.5</c:v>
                </c:pt>
                <c:pt idx="34">
                  <c:v>1068.5</c:v>
                </c:pt>
                <c:pt idx="35">
                  <c:v>1208.5</c:v>
                </c:pt>
                <c:pt idx="36">
                  <c:v>1212</c:v>
                </c:pt>
                <c:pt idx="37">
                  <c:v>1233</c:v>
                </c:pt>
                <c:pt idx="38">
                  <c:v>1132</c:v>
                </c:pt>
                <c:pt idx="39">
                  <c:v>1068</c:v>
                </c:pt>
                <c:pt idx="40">
                  <c:v>1001</c:v>
                </c:pt>
                <c:pt idx="41">
                  <c:v>1100</c:v>
                </c:pt>
                <c:pt idx="42">
                  <c:v>998</c:v>
                </c:pt>
                <c:pt idx="43">
                  <c:v>895</c:v>
                </c:pt>
                <c:pt idx="44">
                  <c:v>1040.5</c:v>
                </c:pt>
                <c:pt idx="45">
                  <c:v>1097.5</c:v>
                </c:pt>
                <c:pt idx="46">
                  <c:v>1004.5</c:v>
                </c:pt>
                <c:pt idx="47">
                  <c:v>988.5</c:v>
                </c:pt>
                <c:pt idx="48">
                  <c:v>955.5</c:v>
                </c:pt>
                <c:pt idx="49">
                  <c:v>984.5</c:v>
                </c:pt>
                <c:pt idx="50">
                  <c:v>923.5</c:v>
                </c:pt>
                <c:pt idx="51">
                  <c:v>891.5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91-48B0-83F7-5DCD15AC7D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8677680"/>
        <c:axId val="1"/>
      </c:areaChart>
      <c:lineChart>
        <c:grouping val="standard"/>
        <c:varyColors val="0"/>
        <c:ser>
          <c:idx val="3"/>
          <c:order val="3"/>
          <c:tx>
            <c:strRef>
              <c:f>'Iras &lt; 5 a AQP'!$D$13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'Iras &lt; 5 a AQP'!$F$13:$BE$13</c:f>
              <c:numCache>
                <c:formatCode>General</c:formatCode>
                <c:ptCount val="52"/>
                <c:pt idx="0">
                  <c:v>687</c:v>
                </c:pt>
                <c:pt idx="1">
                  <c:v>810</c:v>
                </c:pt>
                <c:pt idx="2">
                  <c:v>910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691-48B0-83F7-5DCD15AC7D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8677680"/>
        <c:axId val="1"/>
      </c:lineChart>
      <c:catAx>
        <c:axId val="358677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  <c:max val="6000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358677680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24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1"/>
        <c:txPr>
          <a:bodyPr/>
          <a:lstStyle/>
          <a:p>
            <a:pPr>
              <a:defRPr sz="24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2"/>
        <c:txPr>
          <a:bodyPr/>
          <a:lstStyle/>
          <a:p>
            <a:pPr>
              <a:defRPr sz="24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3"/>
        <c:txPr>
          <a:bodyPr/>
          <a:lstStyle/>
          <a:p>
            <a:pPr>
              <a:defRPr sz="24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ayout>
        <c:manualLayout>
          <c:xMode val="edge"/>
          <c:yMode val="edge"/>
          <c:x val="0.23602241670255614"/>
          <c:y val="0.93481462272305782"/>
          <c:w val="0.55463461804116587"/>
          <c:h val="5.327643924748926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2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 sz="2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Canal Endémico de IRAS &lt; 5 Años</a:t>
            </a:r>
          </a:p>
          <a:p>
            <a:pPr>
              <a:defRPr sz="2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 sz="2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Provincia Caylloma 2015- 2022</a:t>
            </a:r>
            <a:r>
              <a:rPr lang="es-PE" sz="18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*</a:t>
            </a:r>
          </a:p>
        </c:rich>
      </c:tx>
      <c:layout>
        <c:manualLayout>
          <c:xMode val="edge"/>
          <c:yMode val="edge"/>
          <c:x val="0.23559798478148525"/>
          <c:y val="4.707206981292943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8302118605975263E-2"/>
          <c:y val="0.25094467896725675"/>
          <c:w val="0.90930848141599996"/>
          <c:h val="0.60388622745023635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&lt; 5 a CAYLL'!$F$20:$BE$20</c:f>
              <c:numCache>
                <c:formatCode>General</c:formatCode>
                <c:ptCount val="52"/>
                <c:pt idx="0">
                  <c:v>177.5</c:v>
                </c:pt>
                <c:pt idx="1">
                  <c:v>162.5</c:v>
                </c:pt>
                <c:pt idx="2">
                  <c:v>151</c:v>
                </c:pt>
                <c:pt idx="3">
                  <c:v>123.5</c:v>
                </c:pt>
                <c:pt idx="4">
                  <c:v>126</c:v>
                </c:pt>
                <c:pt idx="5">
                  <c:v>133.5</c:v>
                </c:pt>
                <c:pt idx="6">
                  <c:v>131.5</c:v>
                </c:pt>
                <c:pt idx="7">
                  <c:v>133.5</c:v>
                </c:pt>
                <c:pt idx="8">
                  <c:v>134.5</c:v>
                </c:pt>
                <c:pt idx="9">
                  <c:v>137</c:v>
                </c:pt>
                <c:pt idx="10">
                  <c:v>165</c:v>
                </c:pt>
                <c:pt idx="11">
                  <c:v>177.5</c:v>
                </c:pt>
                <c:pt idx="12">
                  <c:v>187</c:v>
                </c:pt>
                <c:pt idx="13">
                  <c:v>204</c:v>
                </c:pt>
                <c:pt idx="14">
                  <c:v>201.5</c:v>
                </c:pt>
                <c:pt idx="15">
                  <c:v>268</c:v>
                </c:pt>
                <c:pt idx="16">
                  <c:v>247.5</c:v>
                </c:pt>
                <c:pt idx="17">
                  <c:v>238</c:v>
                </c:pt>
                <c:pt idx="18">
                  <c:v>293</c:v>
                </c:pt>
                <c:pt idx="19">
                  <c:v>292.5</c:v>
                </c:pt>
                <c:pt idx="20">
                  <c:v>253.5</c:v>
                </c:pt>
                <c:pt idx="21">
                  <c:v>298</c:v>
                </c:pt>
                <c:pt idx="22">
                  <c:v>296.5</c:v>
                </c:pt>
                <c:pt idx="23">
                  <c:v>294.5</c:v>
                </c:pt>
                <c:pt idx="24">
                  <c:v>341</c:v>
                </c:pt>
                <c:pt idx="25">
                  <c:v>331</c:v>
                </c:pt>
                <c:pt idx="26">
                  <c:v>376.5</c:v>
                </c:pt>
                <c:pt idx="27">
                  <c:v>382.5</c:v>
                </c:pt>
                <c:pt idx="28">
                  <c:v>357.5</c:v>
                </c:pt>
                <c:pt idx="29">
                  <c:v>286.5</c:v>
                </c:pt>
                <c:pt idx="30">
                  <c:v>307.5</c:v>
                </c:pt>
                <c:pt idx="31">
                  <c:v>226</c:v>
                </c:pt>
                <c:pt idx="32">
                  <c:v>206.5</c:v>
                </c:pt>
                <c:pt idx="33">
                  <c:v>250.5</c:v>
                </c:pt>
                <c:pt idx="34">
                  <c:v>216</c:v>
                </c:pt>
                <c:pt idx="35">
                  <c:v>226.5</c:v>
                </c:pt>
                <c:pt idx="36">
                  <c:v>251</c:v>
                </c:pt>
                <c:pt idx="37">
                  <c:v>229.5</c:v>
                </c:pt>
                <c:pt idx="38">
                  <c:v>259</c:v>
                </c:pt>
                <c:pt idx="39">
                  <c:v>221.5</c:v>
                </c:pt>
                <c:pt idx="40">
                  <c:v>216.5</c:v>
                </c:pt>
                <c:pt idx="41">
                  <c:v>217.5</c:v>
                </c:pt>
                <c:pt idx="42">
                  <c:v>220</c:v>
                </c:pt>
                <c:pt idx="43">
                  <c:v>238</c:v>
                </c:pt>
                <c:pt idx="44">
                  <c:v>232</c:v>
                </c:pt>
                <c:pt idx="45">
                  <c:v>230.5</c:v>
                </c:pt>
                <c:pt idx="46">
                  <c:v>208</c:v>
                </c:pt>
                <c:pt idx="47">
                  <c:v>198</c:v>
                </c:pt>
                <c:pt idx="48">
                  <c:v>198</c:v>
                </c:pt>
                <c:pt idx="49">
                  <c:v>231</c:v>
                </c:pt>
                <c:pt idx="50">
                  <c:v>235.5</c:v>
                </c:pt>
                <c:pt idx="51">
                  <c:v>173.5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86-4FEF-BB7D-9B924137C39D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&lt; 5 a CAYLL'!$F$19:$BE$19</c:f>
              <c:numCache>
                <c:formatCode>General</c:formatCode>
                <c:ptCount val="52"/>
                <c:pt idx="0">
                  <c:v>155</c:v>
                </c:pt>
                <c:pt idx="1">
                  <c:v>154</c:v>
                </c:pt>
                <c:pt idx="2">
                  <c:v>127</c:v>
                </c:pt>
                <c:pt idx="3">
                  <c:v>116</c:v>
                </c:pt>
                <c:pt idx="4">
                  <c:v>121</c:v>
                </c:pt>
                <c:pt idx="5">
                  <c:v>121</c:v>
                </c:pt>
                <c:pt idx="6">
                  <c:v>124</c:v>
                </c:pt>
                <c:pt idx="7">
                  <c:v>121</c:v>
                </c:pt>
                <c:pt idx="8">
                  <c:v>126</c:v>
                </c:pt>
                <c:pt idx="9">
                  <c:v>111</c:v>
                </c:pt>
                <c:pt idx="10">
                  <c:v>141</c:v>
                </c:pt>
                <c:pt idx="11">
                  <c:v>145</c:v>
                </c:pt>
                <c:pt idx="12">
                  <c:v>158</c:v>
                </c:pt>
                <c:pt idx="13">
                  <c:v>187</c:v>
                </c:pt>
                <c:pt idx="14">
                  <c:v>176</c:v>
                </c:pt>
                <c:pt idx="15">
                  <c:v>252</c:v>
                </c:pt>
                <c:pt idx="16">
                  <c:v>202</c:v>
                </c:pt>
                <c:pt idx="17">
                  <c:v>146</c:v>
                </c:pt>
                <c:pt idx="18">
                  <c:v>189</c:v>
                </c:pt>
                <c:pt idx="19">
                  <c:v>247</c:v>
                </c:pt>
                <c:pt idx="20">
                  <c:v>204</c:v>
                </c:pt>
                <c:pt idx="21">
                  <c:v>242</c:v>
                </c:pt>
                <c:pt idx="22">
                  <c:v>260</c:v>
                </c:pt>
                <c:pt idx="23">
                  <c:v>272</c:v>
                </c:pt>
                <c:pt idx="24">
                  <c:v>288</c:v>
                </c:pt>
                <c:pt idx="25">
                  <c:v>288</c:v>
                </c:pt>
                <c:pt idx="26">
                  <c:v>329</c:v>
                </c:pt>
                <c:pt idx="27">
                  <c:v>369</c:v>
                </c:pt>
                <c:pt idx="28">
                  <c:v>337</c:v>
                </c:pt>
                <c:pt idx="29">
                  <c:v>258</c:v>
                </c:pt>
                <c:pt idx="30">
                  <c:v>239</c:v>
                </c:pt>
                <c:pt idx="31">
                  <c:v>203</c:v>
                </c:pt>
                <c:pt idx="32">
                  <c:v>180</c:v>
                </c:pt>
                <c:pt idx="33">
                  <c:v>210</c:v>
                </c:pt>
                <c:pt idx="34">
                  <c:v>190</c:v>
                </c:pt>
                <c:pt idx="35">
                  <c:v>207</c:v>
                </c:pt>
                <c:pt idx="36">
                  <c:v>223</c:v>
                </c:pt>
                <c:pt idx="37">
                  <c:v>205</c:v>
                </c:pt>
                <c:pt idx="38">
                  <c:v>217</c:v>
                </c:pt>
                <c:pt idx="39">
                  <c:v>196</c:v>
                </c:pt>
                <c:pt idx="40">
                  <c:v>203</c:v>
                </c:pt>
                <c:pt idx="41">
                  <c:v>210</c:v>
                </c:pt>
                <c:pt idx="42">
                  <c:v>206</c:v>
                </c:pt>
                <c:pt idx="43">
                  <c:v>171</c:v>
                </c:pt>
                <c:pt idx="44">
                  <c:v>197</c:v>
                </c:pt>
                <c:pt idx="45">
                  <c:v>195</c:v>
                </c:pt>
                <c:pt idx="46">
                  <c:v>188</c:v>
                </c:pt>
                <c:pt idx="47">
                  <c:v>173</c:v>
                </c:pt>
                <c:pt idx="48">
                  <c:v>190</c:v>
                </c:pt>
                <c:pt idx="49">
                  <c:v>198</c:v>
                </c:pt>
                <c:pt idx="50">
                  <c:v>170</c:v>
                </c:pt>
                <c:pt idx="51">
                  <c:v>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86-4FEF-BB7D-9B924137C39D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&lt; 5 a CAYLL'!$F$18:$BE$18</c:f>
              <c:numCache>
                <c:formatCode>General</c:formatCode>
                <c:ptCount val="52"/>
                <c:pt idx="0">
                  <c:v>146.5</c:v>
                </c:pt>
                <c:pt idx="1">
                  <c:v>137.5</c:v>
                </c:pt>
                <c:pt idx="2">
                  <c:v>102</c:v>
                </c:pt>
                <c:pt idx="3">
                  <c:v>101</c:v>
                </c:pt>
                <c:pt idx="4">
                  <c:v>101</c:v>
                </c:pt>
                <c:pt idx="5">
                  <c:v>114</c:v>
                </c:pt>
                <c:pt idx="6">
                  <c:v>89.5</c:v>
                </c:pt>
                <c:pt idx="7">
                  <c:v>113.5</c:v>
                </c:pt>
                <c:pt idx="8">
                  <c:v>100.5</c:v>
                </c:pt>
                <c:pt idx="9">
                  <c:v>108</c:v>
                </c:pt>
                <c:pt idx="10">
                  <c:v>113</c:v>
                </c:pt>
                <c:pt idx="11">
                  <c:v>128</c:v>
                </c:pt>
                <c:pt idx="12">
                  <c:v>111.5</c:v>
                </c:pt>
                <c:pt idx="13">
                  <c:v>90.5</c:v>
                </c:pt>
                <c:pt idx="14">
                  <c:v>81.5</c:v>
                </c:pt>
                <c:pt idx="15">
                  <c:v>92.5</c:v>
                </c:pt>
                <c:pt idx="16">
                  <c:v>128.5</c:v>
                </c:pt>
                <c:pt idx="17">
                  <c:v>92</c:v>
                </c:pt>
                <c:pt idx="18">
                  <c:v>108.5</c:v>
                </c:pt>
                <c:pt idx="19">
                  <c:v>156</c:v>
                </c:pt>
                <c:pt idx="20">
                  <c:v>123.5</c:v>
                </c:pt>
                <c:pt idx="21">
                  <c:v>111</c:v>
                </c:pt>
                <c:pt idx="22">
                  <c:v>117</c:v>
                </c:pt>
                <c:pt idx="23">
                  <c:v>163</c:v>
                </c:pt>
                <c:pt idx="24">
                  <c:v>167</c:v>
                </c:pt>
                <c:pt idx="25">
                  <c:v>170</c:v>
                </c:pt>
                <c:pt idx="26">
                  <c:v>167</c:v>
                </c:pt>
                <c:pt idx="27">
                  <c:v>201.5</c:v>
                </c:pt>
                <c:pt idx="28">
                  <c:v>163</c:v>
                </c:pt>
                <c:pt idx="29">
                  <c:v>145</c:v>
                </c:pt>
                <c:pt idx="30">
                  <c:v>143.5</c:v>
                </c:pt>
                <c:pt idx="31">
                  <c:v>133</c:v>
                </c:pt>
                <c:pt idx="32">
                  <c:v>127</c:v>
                </c:pt>
                <c:pt idx="33">
                  <c:v>144.5</c:v>
                </c:pt>
                <c:pt idx="34">
                  <c:v>115.5</c:v>
                </c:pt>
                <c:pt idx="35">
                  <c:v>143.5</c:v>
                </c:pt>
                <c:pt idx="36">
                  <c:v>145.5</c:v>
                </c:pt>
                <c:pt idx="37">
                  <c:v>134</c:v>
                </c:pt>
                <c:pt idx="38">
                  <c:v>144.5</c:v>
                </c:pt>
                <c:pt idx="39">
                  <c:v>132</c:v>
                </c:pt>
                <c:pt idx="40">
                  <c:v>124.5</c:v>
                </c:pt>
                <c:pt idx="41">
                  <c:v>124</c:v>
                </c:pt>
                <c:pt idx="42">
                  <c:v>131</c:v>
                </c:pt>
                <c:pt idx="43">
                  <c:v>114</c:v>
                </c:pt>
                <c:pt idx="44">
                  <c:v>135.5</c:v>
                </c:pt>
                <c:pt idx="45">
                  <c:v>136.5</c:v>
                </c:pt>
                <c:pt idx="46">
                  <c:v>135.5</c:v>
                </c:pt>
                <c:pt idx="47">
                  <c:v>130</c:v>
                </c:pt>
                <c:pt idx="48">
                  <c:v>116.5</c:v>
                </c:pt>
                <c:pt idx="49">
                  <c:v>130</c:v>
                </c:pt>
                <c:pt idx="50">
                  <c:v>111</c:v>
                </c:pt>
                <c:pt idx="51">
                  <c:v>120.5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86-4FEF-BB7D-9B924137C3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8636184"/>
        <c:axId val="1"/>
      </c:areaChart>
      <c:lineChart>
        <c:grouping val="standard"/>
        <c:varyColors val="0"/>
        <c:ser>
          <c:idx val="3"/>
          <c:order val="3"/>
          <c:tx>
            <c:strRef>
              <c:f>'iras &lt; 5 a CAYLL'!$D$13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'iras &lt; 5 a CAYLL'!$F$13:$BE$13</c:f>
              <c:numCache>
                <c:formatCode>General</c:formatCode>
                <c:ptCount val="52"/>
                <c:pt idx="0">
                  <c:v>100</c:v>
                </c:pt>
                <c:pt idx="1">
                  <c:v>91</c:v>
                </c:pt>
                <c:pt idx="2">
                  <c:v>123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B86-4FEF-BB7D-9B924137C3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8636184"/>
        <c:axId val="1"/>
      </c:lineChart>
      <c:catAx>
        <c:axId val="358636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358636184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1"/>
        <c:txPr>
          <a:bodyPr/>
          <a:lstStyle/>
          <a:p>
            <a:pPr>
              <a:defRPr sz="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2"/>
        <c:txPr>
          <a:bodyPr/>
          <a:lstStyle/>
          <a:p>
            <a:pPr>
              <a:defRPr sz="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egendEntry>
        <c:idx val="3"/>
        <c:txPr>
          <a:bodyPr/>
          <a:lstStyle/>
          <a:p>
            <a:pPr>
              <a:defRPr sz="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ayout>
        <c:manualLayout>
          <c:xMode val="edge"/>
          <c:yMode val="edge"/>
          <c:x val="0.26407783896072157"/>
          <c:y val="0.92409381948275571"/>
          <c:w val="0.45145650198186915"/>
          <c:h val="4.6432786665997927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2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 sz="2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Canal Endémico de Neumonias &lt; 5 Años</a:t>
            </a:r>
          </a:p>
          <a:p>
            <a:pPr>
              <a:defRPr sz="2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 sz="2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Provincia Arequipa  2015- 2022</a:t>
            </a:r>
            <a:r>
              <a:rPr lang="es-PE" sz="28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*</a:t>
            </a:r>
          </a:p>
        </c:rich>
      </c:tx>
      <c:layout>
        <c:manualLayout>
          <c:xMode val="edge"/>
          <c:yMode val="edge"/>
          <c:x val="0.24838208965601152"/>
          <c:y val="5.281768452267290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8302118605975263E-2"/>
          <c:y val="0.25094467896725653"/>
          <c:w val="0.90930848141599996"/>
          <c:h val="0.60388622745023635"/>
        </c:manualLayout>
      </c:layout>
      <c:areaChart>
        <c:grouping val="standard"/>
        <c:varyColors val="0"/>
        <c:ser>
          <c:idx val="4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'Neum &lt; 5a AQP'!$F$19:$BE$19</c:f>
              <c:numCache>
                <c:formatCode>General</c:formatCode>
                <c:ptCount val="52"/>
                <c:pt idx="0">
                  <c:v>3</c:v>
                </c:pt>
                <c:pt idx="1">
                  <c:v>2.5</c:v>
                </c:pt>
                <c:pt idx="2">
                  <c:v>1</c:v>
                </c:pt>
                <c:pt idx="3">
                  <c:v>1</c:v>
                </c:pt>
                <c:pt idx="4">
                  <c:v>1.5</c:v>
                </c:pt>
                <c:pt idx="5">
                  <c:v>1</c:v>
                </c:pt>
                <c:pt idx="6">
                  <c:v>2.5</c:v>
                </c:pt>
                <c:pt idx="7">
                  <c:v>2</c:v>
                </c:pt>
                <c:pt idx="8">
                  <c:v>1.5</c:v>
                </c:pt>
                <c:pt idx="9">
                  <c:v>3</c:v>
                </c:pt>
                <c:pt idx="10">
                  <c:v>2.5</c:v>
                </c:pt>
                <c:pt idx="11">
                  <c:v>3</c:v>
                </c:pt>
                <c:pt idx="12">
                  <c:v>2</c:v>
                </c:pt>
                <c:pt idx="13">
                  <c:v>4</c:v>
                </c:pt>
                <c:pt idx="14">
                  <c:v>5.5</c:v>
                </c:pt>
                <c:pt idx="15">
                  <c:v>4</c:v>
                </c:pt>
                <c:pt idx="16">
                  <c:v>4</c:v>
                </c:pt>
                <c:pt idx="17">
                  <c:v>3</c:v>
                </c:pt>
                <c:pt idx="18">
                  <c:v>5</c:v>
                </c:pt>
                <c:pt idx="19">
                  <c:v>5.5</c:v>
                </c:pt>
                <c:pt idx="20">
                  <c:v>10.5</c:v>
                </c:pt>
                <c:pt idx="21">
                  <c:v>4.5</c:v>
                </c:pt>
                <c:pt idx="22">
                  <c:v>4</c:v>
                </c:pt>
                <c:pt idx="23">
                  <c:v>9.5</c:v>
                </c:pt>
                <c:pt idx="24">
                  <c:v>8.5</c:v>
                </c:pt>
                <c:pt idx="25">
                  <c:v>7.5</c:v>
                </c:pt>
                <c:pt idx="26">
                  <c:v>8</c:v>
                </c:pt>
                <c:pt idx="27">
                  <c:v>10</c:v>
                </c:pt>
                <c:pt idx="28">
                  <c:v>8</c:v>
                </c:pt>
                <c:pt idx="29">
                  <c:v>9.5</c:v>
                </c:pt>
                <c:pt idx="30">
                  <c:v>6.5</c:v>
                </c:pt>
                <c:pt idx="31">
                  <c:v>4</c:v>
                </c:pt>
                <c:pt idx="32">
                  <c:v>4.5</c:v>
                </c:pt>
                <c:pt idx="33">
                  <c:v>5</c:v>
                </c:pt>
                <c:pt idx="34">
                  <c:v>4.5</c:v>
                </c:pt>
                <c:pt idx="35">
                  <c:v>5</c:v>
                </c:pt>
                <c:pt idx="36">
                  <c:v>3.5</c:v>
                </c:pt>
                <c:pt idx="37">
                  <c:v>3</c:v>
                </c:pt>
                <c:pt idx="38">
                  <c:v>4</c:v>
                </c:pt>
                <c:pt idx="39">
                  <c:v>4</c:v>
                </c:pt>
                <c:pt idx="40">
                  <c:v>3</c:v>
                </c:pt>
                <c:pt idx="41">
                  <c:v>3.5</c:v>
                </c:pt>
                <c:pt idx="42">
                  <c:v>2</c:v>
                </c:pt>
                <c:pt idx="43">
                  <c:v>4</c:v>
                </c:pt>
                <c:pt idx="44">
                  <c:v>1.5</c:v>
                </c:pt>
                <c:pt idx="45">
                  <c:v>4</c:v>
                </c:pt>
                <c:pt idx="46">
                  <c:v>4.5</c:v>
                </c:pt>
                <c:pt idx="47">
                  <c:v>3</c:v>
                </c:pt>
                <c:pt idx="48">
                  <c:v>3</c:v>
                </c:pt>
                <c:pt idx="49">
                  <c:v>1</c:v>
                </c:pt>
                <c:pt idx="50">
                  <c:v>1</c:v>
                </c:pt>
                <c:pt idx="5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A3-40EB-A862-F54DAB1ED35F}"/>
            </c:ext>
          </c:extLst>
        </c:ser>
        <c:ser>
          <c:idx val="5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'Neum &lt; 5a AQP'!$F$18:$BE$18</c:f>
              <c:numCache>
                <c:formatCode>General</c:formatCode>
                <c:ptCount val="52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3</c:v>
                </c:pt>
                <c:pt idx="16">
                  <c:v>1</c:v>
                </c:pt>
                <c:pt idx="17">
                  <c:v>3</c:v>
                </c:pt>
                <c:pt idx="18">
                  <c:v>5</c:v>
                </c:pt>
                <c:pt idx="19">
                  <c:v>5</c:v>
                </c:pt>
                <c:pt idx="20">
                  <c:v>6</c:v>
                </c:pt>
                <c:pt idx="21">
                  <c:v>4</c:v>
                </c:pt>
                <c:pt idx="22">
                  <c:v>3</c:v>
                </c:pt>
                <c:pt idx="23">
                  <c:v>4</c:v>
                </c:pt>
                <c:pt idx="24">
                  <c:v>4</c:v>
                </c:pt>
                <c:pt idx="25">
                  <c:v>5</c:v>
                </c:pt>
                <c:pt idx="26">
                  <c:v>6</c:v>
                </c:pt>
                <c:pt idx="27">
                  <c:v>7</c:v>
                </c:pt>
                <c:pt idx="28">
                  <c:v>3</c:v>
                </c:pt>
                <c:pt idx="29">
                  <c:v>6</c:v>
                </c:pt>
                <c:pt idx="30">
                  <c:v>3</c:v>
                </c:pt>
                <c:pt idx="31">
                  <c:v>3</c:v>
                </c:pt>
                <c:pt idx="32">
                  <c:v>2</c:v>
                </c:pt>
                <c:pt idx="33">
                  <c:v>3</c:v>
                </c:pt>
                <c:pt idx="34">
                  <c:v>1</c:v>
                </c:pt>
                <c:pt idx="35">
                  <c:v>3</c:v>
                </c:pt>
                <c:pt idx="36">
                  <c:v>2</c:v>
                </c:pt>
                <c:pt idx="37">
                  <c:v>0</c:v>
                </c:pt>
                <c:pt idx="38">
                  <c:v>1</c:v>
                </c:pt>
                <c:pt idx="39">
                  <c:v>2</c:v>
                </c:pt>
                <c:pt idx="40">
                  <c:v>2</c:v>
                </c:pt>
                <c:pt idx="41">
                  <c:v>1</c:v>
                </c:pt>
                <c:pt idx="42">
                  <c:v>1</c:v>
                </c:pt>
                <c:pt idx="43">
                  <c:v>4</c:v>
                </c:pt>
                <c:pt idx="44">
                  <c:v>0</c:v>
                </c:pt>
                <c:pt idx="45">
                  <c:v>0</c:v>
                </c:pt>
                <c:pt idx="46">
                  <c:v>3</c:v>
                </c:pt>
                <c:pt idx="47">
                  <c:v>1</c:v>
                </c:pt>
                <c:pt idx="48">
                  <c:v>0</c:v>
                </c:pt>
                <c:pt idx="49">
                  <c:v>1</c:v>
                </c:pt>
                <c:pt idx="50">
                  <c:v>0</c:v>
                </c:pt>
                <c:pt idx="5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A3-40EB-A862-F54DAB1ED35F}"/>
            </c:ext>
          </c:extLst>
        </c:ser>
        <c:ser>
          <c:idx val="6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'Neum &lt; 5a AQP'!$F$17:$BE$17</c:f>
              <c:numCache>
                <c:formatCode>General</c:formatCode>
                <c:ptCount val="52"/>
                <c:pt idx="0">
                  <c:v>1</c:v>
                </c:pt>
                <c:pt idx="1">
                  <c:v>0.5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0.5</c:v>
                </c:pt>
                <c:pt idx="7">
                  <c:v>0</c:v>
                </c:pt>
                <c:pt idx="8">
                  <c:v>0.5</c:v>
                </c:pt>
                <c:pt idx="9">
                  <c:v>0</c:v>
                </c:pt>
                <c:pt idx="10">
                  <c:v>0</c:v>
                </c:pt>
                <c:pt idx="11">
                  <c:v>0.5</c:v>
                </c:pt>
                <c:pt idx="12">
                  <c:v>0</c:v>
                </c:pt>
                <c:pt idx="13">
                  <c:v>1.5</c:v>
                </c:pt>
                <c:pt idx="14">
                  <c:v>1</c:v>
                </c:pt>
                <c:pt idx="15">
                  <c:v>1</c:v>
                </c:pt>
                <c:pt idx="16">
                  <c:v>0.5</c:v>
                </c:pt>
                <c:pt idx="17">
                  <c:v>1</c:v>
                </c:pt>
                <c:pt idx="18">
                  <c:v>3</c:v>
                </c:pt>
                <c:pt idx="19">
                  <c:v>3</c:v>
                </c:pt>
                <c:pt idx="20">
                  <c:v>2.5</c:v>
                </c:pt>
                <c:pt idx="21">
                  <c:v>1.5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4</c:v>
                </c:pt>
                <c:pt idx="26">
                  <c:v>4</c:v>
                </c:pt>
                <c:pt idx="27">
                  <c:v>3</c:v>
                </c:pt>
                <c:pt idx="28">
                  <c:v>1</c:v>
                </c:pt>
                <c:pt idx="29">
                  <c:v>2.5</c:v>
                </c:pt>
                <c:pt idx="30">
                  <c:v>1</c:v>
                </c:pt>
                <c:pt idx="31">
                  <c:v>2</c:v>
                </c:pt>
                <c:pt idx="32">
                  <c:v>1.5</c:v>
                </c:pt>
                <c:pt idx="33">
                  <c:v>1.5</c:v>
                </c:pt>
                <c:pt idx="34">
                  <c:v>0.5</c:v>
                </c:pt>
                <c:pt idx="35">
                  <c:v>0</c:v>
                </c:pt>
                <c:pt idx="36">
                  <c:v>1</c:v>
                </c:pt>
                <c:pt idx="37">
                  <c:v>0</c:v>
                </c:pt>
                <c:pt idx="38">
                  <c:v>0.5</c:v>
                </c:pt>
                <c:pt idx="39">
                  <c:v>1.5</c:v>
                </c:pt>
                <c:pt idx="40">
                  <c:v>1</c:v>
                </c:pt>
                <c:pt idx="41">
                  <c:v>1</c:v>
                </c:pt>
                <c:pt idx="42">
                  <c:v>0.5</c:v>
                </c:pt>
                <c:pt idx="43">
                  <c:v>1.5</c:v>
                </c:pt>
                <c:pt idx="44">
                  <c:v>0</c:v>
                </c:pt>
                <c:pt idx="45">
                  <c:v>0</c:v>
                </c:pt>
                <c:pt idx="46">
                  <c:v>1</c:v>
                </c:pt>
                <c:pt idx="47">
                  <c:v>0.5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A3-40EB-A862-F54DAB1ED35F}"/>
            </c:ext>
          </c:extLst>
        </c:ser>
        <c:ser>
          <c:idx val="7"/>
          <c:order val="3"/>
          <c:tx>
            <c:strRef>
              <c:f>'Neum &lt; 5a AQP'!$D$12</c:f>
              <c:strCache>
                <c:ptCount val="1"/>
                <c:pt idx="0">
                  <c:v>2021</c:v>
                </c:pt>
              </c:strCache>
            </c:strRef>
          </c:tx>
          <c:spPr>
            <a:ln w="76200">
              <a:solidFill>
                <a:srgbClr val="000000"/>
              </a:solidFill>
              <a:prstDash val="solid"/>
            </a:ln>
          </c:spPr>
          <c:val>
            <c:numRef>
              <c:f>'Neum &lt; 5a AQP'!$F$12:$BE$12</c:f>
              <c:numCache>
                <c:formatCode>General</c:formatCode>
                <c:ptCount val="5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3</c:v>
                </c:pt>
                <c:pt idx="26">
                  <c:v>3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4</c:v>
                </c:pt>
                <c:pt idx="40">
                  <c:v>1</c:v>
                </c:pt>
                <c:pt idx="41">
                  <c:v>1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3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FA3-40EB-A862-F54DAB1ED35F}"/>
            </c:ext>
          </c:extLst>
        </c:ser>
        <c:ser>
          <c:idx val="2"/>
          <c:order val="4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'Neum &lt; 5a AQP'!$F$19:$BE$19</c:f>
              <c:numCache>
                <c:formatCode>General</c:formatCode>
                <c:ptCount val="52"/>
                <c:pt idx="0">
                  <c:v>3</c:v>
                </c:pt>
                <c:pt idx="1">
                  <c:v>2.5</c:v>
                </c:pt>
                <c:pt idx="2">
                  <c:v>1</c:v>
                </c:pt>
                <c:pt idx="3">
                  <c:v>1</c:v>
                </c:pt>
                <c:pt idx="4">
                  <c:v>1.5</c:v>
                </c:pt>
                <c:pt idx="5">
                  <c:v>1</c:v>
                </c:pt>
                <c:pt idx="6">
                  <c:v>2.5</c:v>
                </c:pt>
                <c:pt idx="7">
                  <c:v>2</c:v>
                </c:pt>
                <c:pt idx="8">
                  <c:v>1.5</c:v>
                </c:pt>
                <c:pt idx="9">
                  <c:v>3</c:v>
                </c:pt>
                <c:pt idx="10">
                  <c:v>2.5</c:v>
                </c:pt>
                <c:pt idx="11">
                  <c:v>3</c:v>
                </c:pt>
                <c:pt idx="12">
                  <c:v>2</c:v>
                </c:pt>
                <c:pt idx="13">
                  <c:v>4</c:v>
                </c:pt>
                <c:pt idx="14">
                  <c:v>5.5</c:v>
                </c:pt>
                <c:pt idx="15">
                  <c:v>4</c:v>
                </c:pt>
                <c:pt idx="16">
                  <c:v>4</c:v>
                </c:pt>
                <c:pt idx="17">
                  <c:v>3</c:v>
                </c:pt>
                <c:pt idx="18">
                  <c:v>5</c:v>
                </c:pt>
                <c:pt idx="19">
                  <c:v>5.5</c:v>
                </c:pt>
                <c:pt idx="20">
                  <c:v>10.5</c:v>
                </c:pt>
                <c:pt idx="21">
                  <c:v>4.5</c:v>
                </c:pt>
                <c:pt idx="22">
                  <c:v>4</c:v>
                </c:pt>
                <c:pt idx="23">
                  <c:v>9.5</c:v>
                </c:pt>
                <c:pt idx="24">
                  <c:v>8.5</c:v>
                </c:pt>
                <c:pt idx="25">
                  <c:v>7.5</c:v>
                </c:pt>
                <c:pt idx="26">
                  <c:v>8</c:v>
                </c:pt>
                <c:pt idx="27">
                  <c:v>10</c:v>
                </c:pt>
                <c:pt idx="28">
                  <c:v>8</c:v>
                </c:pt>
                <c:pt idx="29">
                  <c:v>9.5</c:v>
                </c:pt>
                <c:pt idx="30">
                  <c:v>6.5</c:v>
                </c:pt>
                <c:pt idx="31">
                  <c:v>4</c:v>
                </c:pt>
                <c:pt idx="32">
                  <c:v>4.5</c:v>
                </c:pt>
                <c:pt idx="33">
                  <c:v>5</c:v>
                </c:pt>
                <c:pt idx="34">
                  <c:v>4.5</c:v>
                </c:pt>
                <c:pt idx="35">
                  <c:v>5</c:v>
                </c:pt>
                <c:pt idx="36">
                  <c:v>3.5</c:v>
                </c:pt>
                <c:pt idx="37">
                  <c:v>3</c:v>
                </c:pt>
                <c:pt idx="38">
                  <c:v>4</c:v>
                </c:pt>
                <c:pt idx="39">
                  <c:v>4</c:v>
                </c:pt>
                <c:pt idx="40">
                  <c:v>3</c:v>
                </c:pt>
                <c:pt idx="41">
                  <c:v>3.5</c:v>
                </c:pt>
                <c:pt idx="42">
                  <c:v>2</c:v>
                </c:pt>
                <c:pt idx="43">
                  <c:v>4</c:v>
                </c:pt>
                <c:pt idx="44">
                  <c:v>1.5</c:v>
                </c:pt>
                <c:pt idx="45">
                  <c:v>4</c:v>
                </c:pt>
                <c:pt idx="46">
                  <c:v>4.5</c:v>
                </c:pt>
                <c:pt idx="47">
                  <c:v>3</c:v>
                </c:pt>
                <c:pt idx="48">
                  <c:v>3</c:v>
                </c:pt>
                <c:pt idx="49">
                  <c:v>1</c:v>
                </c:pt>
                <c:pt idx="50">
                  <c:v>1</c:v>
                </c:pt>
                <c:pt idx="5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A3-40EB-A862-F54DAB1ED35F}"/>
            </c:ext>
          </c:extLst>
        </c:ser>
        <c:ser>
          <c:idx val="1"/>
          <c:order val="5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'Neum &lt; 5a AQP'!$F$18:$BE$18</c:f>
              <c:numCache>
                <c:formatCode>General</c:formatCode>
                <c:ptCount val="52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3</c:v>
                </c:pt>
                <c:pt idx="16">
                  <c:v>1</c:v>
                </c:pt>
                <c:pt idx="17">
                  <c:v>3</c:v>
                </c:pt>
                <c:pt idx="18">
                  <c:v>5</c:v>
                </c:pt>
                <c:pt idx="19">
                  <c:v>5</c:v>
                </c:pt>
                <c:pt idx="20">
                  <c:v>6</c:v>
                </c:pt>
                <c:pt idx="21">
                  <c:v>4</c:v>
                </c:pt>
                <c:pt idx="22">
                  <c:v>3</c:v>
                </c:pt>
                <c:pt idx="23">
                  <c:v>4</c:v>
                </c:pt>
                <c:pt idx="24">
                  <c:v>4</c:v>
                </c:pt>
                <c:pt idx="25">
                  <c:v>5</c:v>
                </c:pt>
                <c:pt idx="26">
                  <c:v>6</c:v>
                </c:pt>
                <c:pt idx="27">
                  <c:v>7</c:v>
                </c:pt>
                <c:pt idx="28">
                  <c:v>3</c:v>
                </c:pt>
                <c:pt idx="29">
                  <c:v>6</c:v>
                </c:pt>
                <c:pt idx="30">
                  <c:v>3</c:v>
                </c:pt>
                <c:pt idx="31">
                  <c:v>3</c:v>
                </c:pt>
                <c:pt idx="32">
                  <c:v>2</c:v>
                </c:pt>
                <c:pt idx="33">
                  <c:v>3</c:v>
                </c:pt>
                <c:pt idx="34">
                  <c:v>1</c:v>
                </c:pt>
                <c:pt idx="35">
                  <c:v>3</c:v>
                </c:pt>
                <c:pt idx="36">
                  <c:v>2</c:v>
                </c:pt>
                <c:pt idx="37">
                  <c:v>0</c:v>
                </c:pt>
                <c:pt idx="38">
                  <c:v>1</c:v>
                </c:pt>
                <c:pt idx="39">
                  <c:v>2</c:v>
                </c:pt>
                <c:pt idx="40">
                  <c:v>2</c:v>
                </c:pt>
                <c:pt idx="41">
                  <c:v>1</c:v>
                </c:pt>
                <c:pt idx="42">
                  <c:v>1</c:v>
                </c:pt>
                <c:pt idx="43">
                  <c:v>4</c:v>
                </c:pt>
                <c:pt idx="44">
                  <c:v>0</c:v>
                </c:pt>
                <c:pt idx="45">
                  <c:v>0</c:v>
                </c:pt>
                <c:pt idx="46">
                  <c:v>3</c:v>
                </c:pt>
                <c:pt idx="47">
                  <c:v>1</c:v>
                </c:pt>
                <c:pt idx="48">
                  <c:v>0</c:v>
                </c:pt>
                <c:pt idx="49">
                  <c:v>1</c:v>
                </c:pt>
                <c:pt idx="50">
                  <c:v>0</c:v>
                </c:pt>
                <c:pt idx="5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FA3-40EB-A862-F54DAB1ED35F}"/>
            </c:ext>
          </c:extLst>
        </c:ser>
        <c:ser>
          <c:idx val="0"/>
          <c:order val="6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'Neum &lt; 5a AQP'!$F$17:$BE$17</c:f>
              <c:numCache>
                <c:formatCode>General</c:formatCode>
                <c:ptCount val="52"/>
                <c:pt idx="0">
                  <c:v>1</c:v>
                </c:pt>
                <c:pt idx="1">
                  <c:v>0.5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0.5</c:v>
                </c:pt>
                <c:pt idx="7">
                  <c:v>0</c:v>
                </c:pt>
                <c:pt idx="8">
                  <c:v>0.5</c:v>
                </c:pt>
                <c:pt idx="9">
                  <c:v>0</c:v>
                </c:pt>
                <c:pt idx="10">
                  <c:v>0</c:v>
                </c:pt>
                <c:pt idx="11">
                  <c:v>0.5</c:v>
                </c:pt>
                <c:pt idx="12">
                  <c:v>0</c:v>
                </c:pt>
                <c:pt idx="13">
                  <c:v>1.5</c:v>
                </c:pt>
                <c:pt idx="14">
                  <c:v>1</c:v>
                </c:pt>
                <c:pt idx="15">
                  <c:v>1</c:v>
                </c:pt>
                <c:pt idx="16">
                  <c:v>0.5</c:v>
                </c:pt>
                <c:pt idx="17">
                  <c:v>1</c:v>
                </c:pt>
                <c:pt idx="18">
                  <c:v>3</c:v>
                </c:pt>
                <c:pt idx="19">
                  <c:v>3</c:v>
                </c:pt>
                <c:pt idx="20">
                  <c:v>2.5</c:v>
                </c:pt>
                <c:pt idx="21">
                  <c:v>1.5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4</c:v>
                </c:pt>
                <c:pt idx="26">
                  <c:v>4</c:v>
                </c:pt>
                <c:pt idx="27">
                  <c:v>3</c:v>
                </c:pt>
                <c:pt idx="28">
                  <c:v>1</c:v>
                </c:pt>
                <c:pt idx="29">
                  <c:v>2.5</c:v>
                </c:pt>
                <c:pt idx="30">
                  <c:v>1</c:v>
                </c:pt>
                <c:pt idx="31">
                  <c:v>2</c:v>
                </c:pt>
                <c:pt idx="32">
                  <c:v>1.5</c:v>
                </c:pt>
                <c:pt idx="33">
                  <c:v>1.5</c:v>
                </c:pt>
                <c:pt idx="34">
                  <c:v>0.5</c:v>
                </c:pt>
                <c:pt idx="35">
                  <c:v>0</c:v>
                </c:pt>
                <c:pt idx="36">
                  <c:v>1</c:v>
                </c:pt>
                <c:pt idx="37">
                  <c:v>0</c:v>
                </c:pt>
                <c:pt idx="38">
                  <c:v>0.5</c:v>
                </c:pt>
                <c:pt idx="39">
                  <c:v>1.5</c:v>
                </c:pt>
                <c:pt idx="40">
                  <c:v>1</c:v>
                </c:pt>
                <c:pt idx="41">
                  <c:v>1</c:v>
                </c:pt>
                <c:pt idx="42">
                  <c:v>0.5</c:v>
                </c:pt>
                <c:pt idx="43">
                  <c:v>1.5</c:v>
                </c:pt>
                <c:pt idx="44">
                  <c:v>0</c:v>
                </c:pt>
                <c:pt idx="45">
                  <c:v>0</c:v>
                </c:pt>
                <c:pt idx="46">
                  <c:v>1</c:v>
                </c:pt>
                <c:pt idx="47">
                  <c:v>0.5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FA3-40EB-A862-F54DAB1ED3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9114184"/>
        <c:axId val="1"/>
      </c:areaChart>
      <c:lineChart>
        <c:grouping val="standard"/>
        <c:varyColors val="0"/>
        <c:ser>
          <c:idx val="3"/>
          <c:order val="7"/>
          <c:tx>
            <c:strRef>
              <c:f>'Neum &lt; 5a AQP'!$D$13</c:f>
              <c:strCache>
                <c:ptCount val="1"/>
                <c:pt idx="0">
                  <c:v>2022</c:v>
                </c:pt>
              </c:strCache>
            </c:strRef>
          </c:tx>
          <c:spPr>
            <a:ln w="762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'Neum &lt; 5a AQP'!$F$13:$BE$13</c:f>
              <c:numCache>
                <c:formatCode>General</c:formatCode>
                <c:ptCount val="52"/>
                <c:pt idx="0">
                  <c:v>0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FA3-40EB-A862-F54DAB1ED3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9114184"/>
        <c:axId val="1"/>
      </c:lineChart>
      <c:catAx>
        <c:axId val="359114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359114184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txPr>
          <a:bodyPr/>
          <a:lstStyle/>
          <a:p>
            <a:pPr>
              <a:defRPr sz="33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</c:legendEntry>
      <c:layout>
        <c:manualLayout>
          <c:xMode val="edge"/>
          <c:yMode val="edge"/>
          <c:x val="0.2860698579896056"/>
          <c:y val="0.90061292267139925"/>
          <c:w val="0.44444482105299754"/>
          <c:h val="9.9387077328600748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33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0.00963</cdr:x>
      <cdr:y>0.92746</cdr:y>
    </cdr:from>
    <cdr:to>
      <cdr:x>0.20236</cdr:x>
      <cdr:y>0.99302</cdr:y>
    </cdr:to>
    <cdr:sp macro="" textlink="">
      <cdr:nvSpPr>
        <cdr:cNvPr id="2150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0371" y="5165352"/>
          <a:ext cx="1781012" cy="37984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MX" sz="11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lnSpc>
              <a:spcPts val="1200"/>
            </a:lnSpc>
            <a:defRPr sz="1000"/>
          </a:pPr>
          <a:r>
            <a:rPr lang="es-MX" sz="11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LA S.E. 03</a:t>
          </a:r>
          <a:r>
            <a:rPr lang="es-MX" sz="1100" b="1" i="0" u="none" strike="noStrike" baseline="0">
              <a:solidFill>
                <a:srgbClr val="000000"/>
              </a:solidFill>
              <a:latin typeface="Arial"/>
              <a:cs typeface="Arial"/>
            </a:rPr>
            <a:t>-2022</a:t>
          </a:r>
          <a:r>
            <a:rPr lang="es-MX" sz="975" b="1" i="0" u="none" strike="noStrike" baseline="0">
              <a:solidFill>
                <a:srgbClr val="000000"/>
              </a:solidFill>
              <a:latin typeface="Arial"/>
              <a:cs typeface="Arial"/>
            </a:rPr>
            <a:t> </a:t>
          </a: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 </a:t>
          </a:r>
        </a:p>
        <a:p xmlns:a="http://schemas.openxmlformats.org/drawingml/2006/main">
          <a:pPr algn="l" rtl="0">
            <a:defRPr sz="1000"/>
          </a:pPr>
          <a:endParaRPr lang="es-MX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defRPr sz="1000"/>
          </a:pPr>
          <a:endParaRPr lang="es-MX"/>
        </a:p>
      </cdr:txBody>
    </cdr:sp>
  </cdr:relSizeAnchor>
  <cdr:relSizeAnchor xmlns:cdr="http://schemas.openxmlformats.org/drawingml/2006/chartDrawing">
    <cdr:from>
      <cdr:x>0.01103</cdr:x>
      <cdr:y>0.07113</cdr:y>
    </cdr:from>
    <cdr:to>
      <cdr:x>0.10695</cdr:x>
      <cdr:y>0.12176</cdr:y>
    </cdr:to>
    <cdr:sp macro="" textlink="">
      <cdr:nvSpPr>
        <cdr:cNvPr id="2150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03" y="466248"/>
          <a:ext cx="885115" cy="33266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0.84677</cdr:x>
      <cdr:y>0.9412</cdr:y>
    </cdr:from>
    <cdr:to>
      <cdr:x>0.96959</cdr:x>
      <cdr:y>0.97488</cdr:y>
    </cdr:to>
    <cdr:sp macro="" textlink="">
      <cdr:nvSpPr>
        <cdr:cNvPr id="2150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013917" y="5413591"/>
          <a:ext cx="1162372" cy="1937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0.00508</cdr:x>
      <cdr:y>0.92957</cdr:y>
    </cdr:from>
    <cdr:to>
      <cdr:x>0.21094</cdr:x>
      <cdr:y>0.99175</cdr:y>
    </cdr:to>
    <cdr:sp macro="" textlink="">
      <cdr:nvSpPr>
        <cdr:cNvPr id="1740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0800" y="5328898"/>
          <a:ext cx="1957521" cy="39880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2-2022</a:t>
          </a:r>
        </a:p>
        <a:p xmlns:a="http://schemas.openxmlformats.org/drawingml/2006/main">
          <a:pPr algn="l" rtl="0"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    </a:t>
          </a:r>
        </a:p>
        <a:p xmlns:a="http://schemas.openxmlformats.org/drawingml/2006/main">
          <a:pPr algn="l" rtl="0">
            <a:defRPr sz="1000"/>
          </a:pPr>
          <a:endParaRPr lang="es-MX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defRPr sz="1000"/>
          </a:pPr>
          <a:endParaRPr lang="es-MX"/>
        </a:p>
      </cdr:txBody>
    </cdr:sp>
  </cdr:relSizeAnchor>
  <cdr:relSizeAnchor xmlns:cdr="http://schemas.openxmlformats.org/drawingml/2006/chartDrawing">
    <cdr:from>
      <cdr:x>0.02387</cdr:x>
      <cdr:y>0.07735</cdr:y>
    </cdr:from>
    <cdr:to>
      <cdr:x>0.13665</cdr:x>
      <cdr:y>0.13866</cdr:y>
    </cdr:to>
    <cdr:sp macro="" textlink="">
      <cdr:nvSpPr>
        <cdr:cNvPr id="17410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22284" y="441325"/>
          <a:ext cx="1052566" cy="3492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0.93386</cdr:x>
      <cdr:y>0.89831</cdr:y>
    </cdr:from>
    <cdr:to>
      <cdr:x>0.99467</cdr:x>
      <cdr:y>0.93764</cdr:y>
    </cdr:to>
    <cdr:sp macro="" textlink="">
      <cdr:nvSpPr>
        <cdr:cNvPr id="17411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696325" y="5076825"/>
          <a:ext cx="566316" cy="22224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0.01849</cdr:x>
      <cdr:y>0.94112</cdr:y>
    </cdr:from>
    <cdr:to>
      <cdr:x>0.02245</cdr:x>
      <cdr:y>0.94187</cdr:y>
    </cdr:to>
    <cdr:sp macro="" textlink="">
      <cdr:nvSpPr>
        <cdr:cNvPr id="2150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20835" y="5599793"/>
          <a:ext cx="1646804" cy="35904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700"/>
            </a:lnSpc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lnSpc>
              <a:spcPts val="700"/>
            </a:lnSpc>
            <a:defRPr sz="1000"/>
          </a:pPr>
          <a:endParaRPr lang="es-MX" sz="10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700"/>
            </a:lnSpc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S.E.-31-2021</a:t>
          </a: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</a:t>
          </a:r>
          <a:endParaRPr lang="es-MX"/>
        </a:p>
      </cdr:txBody>
    </cdr:sp>
  </cdr:relSizeAnchor>
  <cdr:relSizeAnchor xmlns:cdr="http://schemas.openxmlformats.org/drawingml/2006/chartDrawing">
    <cdr:from>
      <cdr:x>0.03193</cdr:x>
      <cdr:y>0.12748</cdr:y>
    </cdr:from>
    <cdr:to>
      <cdr:x>0.14966</cdr:x>
      <cdr:y>0.17847</cdr:y>
    </cdr:to>
    <cdr:sp macro="" textlink="">
      <cdr:nvSpPr>
        <cdr:cNvPr id="2150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78205" y="720081"/>
          <a:ext cx="1025778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 dirty="0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0.09443</cdr:x>
      <cdr:y>0.92984</cdr:y>
    </cdr:from>
    <cdr:to>
      <cdr:x>0.09567</cdr:x>
      <cdr:y>0.92984</cdr:y>
    </cdr:to>
    <cdr:sp macro="" textlink="">
      <cdr:nvSpPr>
        <cdr:cNvPr id="2150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38176" y="6724650"/>
          <a:ext cx="158115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rtl="0"/>
          <a:r>
            <a:rPr lang="es-ES" sz="1075" b="0" i="0" strike="noStrike" baseline="0">
              <a:solidFill>
                <a:srgbClr val="000000"/>
              </a:solidFill>
              <a:effectLst/>
              <a:latin typeface="Arial"/>
              <a:ea typeface="+mn-ea"/>
              <a:cs typeface="Arial"/>
            </a:rPr>
            <a:t>F</a:t>
          </a:r>
          <a:r>
            <a:rPr lang="es-MX" sz="1100" b="0" i="0" baseline="0">
              <a:effectLst/>
              <a:latin typeface="+mn-lt"/>
              <a:ea typeface="+mn-ea"/>
              <a:cs typeface="+mn-cs"/>
            </a:rPr>
            <a:t>uente: Epi VEA RAC</a:t>
          </a:r>
          <a:endParaRPr lang="es-PE" sz="1100">
            <a:effectLst/>
          </a:endParaRPr>
        </a:p>
        <a:p xmlns:a="http://schemas.openxmlformats.org/drawingml/2006/main">
          <a:pPr rtl="0"/>
          <a:r>
            <a:rPr lang="es-MX" sz="1100" b="0" i="0" baseline="0">
              <a:effectLst/>
              <a:latin typeface="+mn-lt"/>
              <a:ea typeface="+mn-ea"/>
              <a:cs typeface="+mn-cs"/>
            </a:rPr>
            <a:t>(*) A S.E. 32-2021</a:t>
          </a:r>
          <a:endParaRPr lang="es-PE" sz="1100">
            <a:effectLst/>
          </a:endParaRPr>
        </a:p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.E</a:t>
          </a:r>
        </a:p>
      </cdr:txBody>
    </cdr:sp>
  </cdr:relSizeAnchor>
  <cdr:relSizeAnchor xmlns:cdr="http://schemas.openxmlformats.org/drawingml/2006/chartDrawing">
    <cdr:from>
      <cdr:x>0.00575</cdr:x>
      <cdr:y>0.94333</cdr:y>
    </cdr:from>
    <cdr:to>
      <cdr:x>0.21066</cdr:x>
      <cdr:y>1</cdr:y>
    </cdr:to>
    <cdr:sp macro="" textlink="">
      <cdr:nvSpPr>
        <cdr:cNvPr id="6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50100" y="5328591"/>
          <a:ext cx="1785374" cy="32008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lnSpc>
              <a:spcPts val="500"/>
            </a:lnSpc>
            <a:defRPr sz="1000"/>
          </a:pPr>
          <a:endParaRPr lang="es-MX" sz="120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500"/>
            </a:lnSpc>
            <a:defRPr sz="1000"/>
          </a:pPr>
          <a:r>
            <a:rPr lang="es-MX" sz="12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lnSpc>
              <a:spcPts val="600"/>
            </a:lnSpc>
            <a:defRPr sz="1000"/>
          </a:pPr>
          <a:endParaRPr lang="es-MX" sz="120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600"/>
            </a:lnSpc>
            <a:defRPr sz="1000"/>
          </a:pPr>
          <a:r>
            <a:rPr lang="es-MX" sz="12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(*) A S.E. 03- 2022</a:t>
          </a:r>
        </a:p>
        <a:p xmlns:a="http://schemas.openxmlformats.org/drawingml/2006/main">
          <a:pPr algn="l" rtl="0">
            <a:lnSpc>
              <a:spcPts val="700"/>
            </a:lnSpc>
            <a:defRPr sz="1000"/>
          </a:pPr>
          <a:r>
            <a:rPr lang="es-MX" sz="975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            </a:t>
          </a:r>
        </a:p>
        <a:p xmlns:a="http://schemas.openxmlformats.org/drawingml/2006/main">
          <a:pPr algn="l" rtl="0">
            <a:lnSpc>
              <a:spcPts val="700"/>
            </a:lnSpc>
            <a:defRPr sz="1000"/>
          </a:pPr>
          <a:endParaRPr lang="es-MX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0.01329</cdr:x>
      <cdr:y>0.92381</cdr:y>
    </cdr:from>
    <cdr:to>
      <cdr:x>0.1831</cdr:x>
      <cdr:y>0.99321</cdr:y>
    </cdr:to>
    <cdr:sp macro="" textlink="">
      <cdr:nvSpPr>
        <cdr:cNvPr id="2150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22883" y="5624667"/>
          <a:ext cx="1599010" cy="40643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03- 2022</a:t>
          </a:r>
        </a:p>
        <a:p xmlns:a="http://schemas.openxmlformats.org/drawingml/2006/main">
          <a:pPr algn="l" rtl="0"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</a:t>
          </a:r>
          <a:endParaRPr lang="es-MX"/>
        </a:p>
      </cdr:txBody>
    </cdr:sp>
  </cdr:relSizeAnchor>
  <cdr:relSizeAnchor xmlns:cdr="http://schemas.openxmlformats.org/drawingml/2006/chartDrawing">
    <cdr:from>
      <cdr:x>0.01053</cdr:x>
      <cdr:y>0.12195</cdr:y>
    </cdr:from>
    <cdr:to>
      <cdr:x>0.07351</cdr:x>
      <cdr:y>0.18348</cdr:y>
    </cdr:to>
    <cdr:sp macro="" textlink="">
      <cdr:nvSpPr>
        <cdr:cNvPr id="2150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7867" y="690399"/>
          <a:ext cx="562614" cy="34487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1200"/>
            </a:lnSpc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0.93091</cdr:x>
      <cdr:y>0.92563</cdr:y>
    </cdr:from>
    <cdr:to>
      <cdr:x>0.99467</cdr:x>
      <cdr:y>0.97521</cdr:y>
    </cdr:to>
    <cdr:sp macro="" textlink="">
      <cdr:nvSpPr>
        <cdr:cNvPr id="2150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651985" y="5518587"/>
          <a:ext cx="592578" cy="29560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0.00966</cdr:x>
      <cdr:y>0.10843</cdr:y>
    </cdr:from>
    <cdr:to>
      <cdr:x>0.08762</cdr:x>
      <cdr:y>0.17847</cdr:y>
    </cdr:to>
    <cdr:sp macro="" textlink="">
      <cdr:nvSpPr>
        <cdr:cNvPr id="2150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9136" y="636861"/>
          <a:ext cx="728371" cy="41056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9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0.93041</cdr:x>
      <cdr:y>0.91449</cdr:y>
    </cdr:from>
    <cdr:to>
      <cdr:x>0.99467</cdr:x>
      <cdr:y>0.9719</cdr:y>
    </cdr:to>
    <cdr:sp macro="" textlink="">
      <cdr:nvSpPr>
        <cdr:cNvPr id="2150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585311" y="5493625"/>
          <a:ext cx="592934" cy="34487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  <cdr:relSizeAnchor xmlns:cdr="http://schemas.openxmlformats.org/drawingml/2006/chartDrawing">
    <cdr:from>
      <cdr:x>0.04068</cdr:x>
      <cdr:y>0.91692</cdr:y>
    </cdr:from>
    <cdr:to>
      <cdr:x>0.20084</cdr:x>
      <cdr:y>0.98638</cdr:y>
    </cdr:to>
    <cdr:sp macro="" textlink="">
      <cdr:nvSpPr>
        <cdr:cNvPr id="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6738" y="5749419"/>
          <a:ext cx="1525515" cy="4123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3--2022</a:t>
          </a:r>
        </a:p>
        <a:p xmlns:a="http://schemas.openxmlformats.org/drawingml/2006/main">
          <a:pPr algn="l" rtl="0"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</a:t>
          </a:r>
          <a:endParaRPr lang="es-MX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0.00966</cdr:x>
      <cdr:y>0.10843</cdr:y>
    </cdr:from>
    <cdr:to>
      <cdr:x>0.08762</cdr:x>
      <cdr:y>0.17847</cdr:y>
    </cdr:to>
    <cdr:sp macro="" textlink="">
      <cdr:nvSpPr>
        <cdr:cNvPr id="2150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9136" y="636861"/>
          <a:ext cx="728371" cy="41056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9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0.93041</cdr:x>
      <cdr:y>0.91449</cdr:y>
    </cdr:from>
    <cdr:to>
      <cdr:x>0.99467</cdr:x>
      <cdr:y>0.9719</cdr:y>
    </cdr:to>
    <cdr:sp macro="" textlink="">
      <cdr:nvSpPr>
        <cdr:cNvPr id="2150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585311" y="5493625"/>
          <a:ext cx="592934" cy="34487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  <cdr:relSizeAnchor xmlns:cdr="http://schemas.openxmlformats.org/drawingml/2006/chartDrawing">
    <cdr:from>
      <cdr:x>0.04068</cdr:x>
      <cdr:y>0.91692</cdr:y>
    </cdr:from>
    <cdr:to>
      <cdr:x>0.20084</cdr:x>
      <cdr:y>0.98638</cdr:y>
    </cdr:to>
    <cdr:sp macro="" textlink="">
      <cdr:nvSpPr>
        <cdr:cNvPr id="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6738" y="5749419"/>
          <a:ext cx="1525515" cy="4123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3--2022</a:t>
          </a:r>
        </a:p>
        <a:p xmlns:a="http://schemas.openxmlformats.org/drawingml/2006/main">
          <a:pPr algn="l" rtl="0"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</a:t>
          </a:r>
          <a:endParaRPr lang="es-MX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</cdr:x>
      <cdr:y>0.90015</cdr:y>
    </cdr:from>
    <cdr:to>
      <cdr:x>0</cdr:x>
      <cdr:y>0.90016</cdr:y>
    </cdr:to>
    <cdr:sp macro="" textlink="">
      <cdr:nvSpPr>
        <cdr:cNvPr id="9217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0800" y="2928760"/>
          <a:ext cx="1252999" cy="3208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_tradnl" sz="8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endParaRPr lang="es-ES_tradnl" sz="8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defRPr sz="1000"/>
          </a:pPr>
          <a:endParaRPr lang="es-ES_tradnl" sz="800" b="0" i="0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0.00119</cdr:x>
      <cdr:y>0.06259</cdr:y>
    </cdr:from>
    <cdr:to>
      <cdr:x>0.09641</cdr:x>
      <cdr:y>0.09061</cdr:y>
    </cdr:to>
    <cdr:sp macro="" textlink="">
      <cdr:nvSpPr>
        <cdr:cNvPr id="9218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3607" y="916798"/>
          <a:ext cx="1129868" cy="4401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Casos</a:t>
          </a:r>
          <a:endParaRPr lang="es-MX"/>
        </a:p>
      </cdr:txBody>
    </cdr:sp>
  </cdr:relSizeAnchor>
  <cdr:relSizeAnchor xmlns:cdr="http://schemas.openxmlformats.org/drawingml/2006/chartDrawing">
    <cdr:from>
      <cdr:x>0.92909</cdr:x>
      <cdr:y>0.91414</cdr:y>
    </cdr:from>
    <cdr:to>
      <cdr:x>0.97904</cdr:x>
      <cdr:y>0.97636</cdr:y>
    </cdr:to>
    <cdr:sp macro="" textlink="">
      <cdr:nvSpPr>
        <cdr:cNvPr id="9219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507682" y="6114183"/>
          <a:ext cx="511142" cy="43036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800"/>
            </a:lnSpc>
            <a:defRPr sz="1000"/>
          </a:pPr>
          <a:r>
            <a:rPr lang="es-ES" sz="800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  <cdr:relSizeAnchor xmlns:cdr="http://schemas.openxmlformats.org/drawingml/2006/chartDrawing">
    <cdr:from>
      <cdr:x>0.02656</cdr:x>
      <cdr:y>0.90243</cdr:y>
    </cdr:from>
    <cdr:to>
      <cdr:x>0.22289</cdr:x>
      <cdr:y>0.9855</cdr:y>
    </cdr:to>
    <cdr:sp macro="" textlink="">
      <cdr:nvSpPr>
        <cdr:cNvPr id="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0588" y="6266091"/>
          <a:ext cx="2345695" cy="6061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1000" b="0" i="0" u="none" strike="noStrike" baseline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  <a:p xmlns:a="http://schemas.openxmlformats.org/drawingml/2006/main">
          <a:pPr algn="l" rtl="0">
            <a:lnSpc>
              <a:spcPts val="600"/>
            </a:lnSpc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Fuente: Epi VEA RAC</a:t>
          </a:r>
        </a:p>
        <a:p xmlns:a="http://schemas.openxmlformats.org/drawingml/2006/main">
          <a:pPr algn="l" rtl="0">
            <a:lnSpc>
              <a:spcPts val="600"/>
            </a:lnSpc>
            <a:defRPr sz="1000"/>
          </a:pPr>
          <a:endParaRPr lang="es-MX" sz="1000" b="0" i="0" u="none" strike="noStrike" baseline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  <a:p xmlns:a="http://schemas.openxmlformats.org/drawingml/2006/main">
          <a:pPr algn="l" rtl="0">
            <a:lnSpc>
              <a:spcPts val="900"/>
            </a:lnSpc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(*) A S.E 03-2022</a:t>
          </a:r>
        </a:p>
        <a:p xmlns:a="http://schemas.openxmlformats.org/drawingml/2006/main">
          <a:pPr algn="l" rtl="0">
            <a:lnSpc>
              <a:spcPts val="700"/>
            </a:lnSpc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            </a:t>
          </a:r>
        </a:p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1000" b="0" i="0" u="none" strike="noStrike" baseline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  <a:p xmlns:a="http://schemas.openxmlformats.org/drawingml/2006/main">
          <a:pPr algn="l" rtl="0">
            <a:lnSpc>
              <a:spcPts val="500"/>
            </a:lnSpc>
            <a:defRPr sz="1000"/>
          </a:pPr>
          <a:endParaRPr lang="es-MX" sz="100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0.00483</cdr:x>
      <cdr:y>0.92126</cdr:y>
    </cdr:from>
    <cdr:to>
      <cdr:x>0.18871</cdr:x>
      <cdr:y>0.99176</cdr:y>
    </cdr:to>
    <cdr:sp macro="" textlink="">
      <cdr:nvSpPr>
        <cdr:cNvPr id="2150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8787" y="5257082"/>
          <a:ext cx="2238031" cy="4022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1200"/>
            </a:lnSpc>
            <a:defRPr sz="1000"/>
          </a:pPr>
          <a:r>
            <a:rPr lang="es-ES_tradnl" sz="11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lnSpc>
              <a:spcPts val="1200"/>
            </a:lnSpc>
            <a:defRPr sz="1000"/>
          </a:pPr>
          <a:r>
            <a:rPr lang="es-ES_tradnl" sz="11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03-2022</a:t>
          </a:r>
        </a:p>
        <a:p xmlns:a="http://schemas.openxmlformats.org/drawingml/2006/main">
          <a:pPr algn="l" rtl="0">
            <a:lnSpc>
              <a:spcPts val="1000"/>
            </a:lnSpc>
            <a:defRPr sz="1000"/>
          </a:pPr>
          <a:endParaRPr lang="es-ES_tradnl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0.01277</cdr:x>
      <cdr:y>0.03728</cdr:y>
    </cdr:from>
    <cdr:to>
      <cdr:x>0.08864</cdr:x>
      <cdr:y>0.08034</cdr:y>
    </cdr:to>
    <cdr:sp macro="" textlink="">
      <cdr:nvSpPr>
        <cdr:cNvPr id="2150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55426" y="212814"/>
          <a:ext cx="923425" cy="2458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0.9384</cdr:x>
      <cdr:y>0.9469</cdr:y>
    </cdr:from>
    <cdr:to>
      <cdr:x>0.99467</cdr:x>
      <cdr:y>0.99452</cdr:y>
    </cdr:to>
    <cdr:sp macro="" textlink="">
      <cdr:nvSpPr>
        <cdr:cNvPr id="2150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362935" y="6184639"/>
          <a:ext cx="681328" cy="31102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0.00928</cdr:x>
      <cdr:y>0.07396</cdr:y>
    </cdr:from>
    <cdr:to>
      <cdr:x>0.03803</cdr:x>
      <cdr:y>0.09519</cdr:y>
    </cdr:to>
    <cdr:sp macro="" textlink="">
      <cdr:nvSpPr>
        <cdr:cNvPr id="19458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4867" y="984650"/>
          <a:ext cx="252808" cy="29661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s-PE"/>
        </a:p>
      </cdr:txBody>
    </cdr:sp>
  </cdr:relSizeAnchor>
  <cdr:relSizeAnchor xmlns:cdr="http://schemas.openxmlformats.org/drawingml/2006/chartDrawing">
    <cdr:from>
      <cdr:x>0.93223</cdr:x>
      <cdr:y>0.92034</cdr:y>
    </cdr:from>
    <cdr:to>
      <cdr:x>0.99417</cdr:x>
      <cdr:y>0.94974</cdr:y>
    </cdr:to>
    <cdr:sp macro="" textlink="">
      <cdr:nvSpPr>
        <cdr:cNvPr id="19459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049830" y="5059245"/>
          <a:ext cx="273681" cy="2739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  <cdr:relSizeAnchor xmlns:cdr="http://schemas.openxmlformats.org/drawingml/2006/chartDrawing">
    <cdr:from>
      <cdr:x>0.022</cdr:x>
      <cdr:y>0.92245</cdr:y>
    </cdr:from>
    <cdr:to>
      <cdr:x>0.19768</cdr:x>
      <cdr:y>0.99311</cdr:y>
    </cdr:to>
    <cdr:sp macro="" textlink="">
      <cdr:nvSpPr>
        <cdr:cNvPr id="6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0361" y="5414433"/>
          <a:ext cx="1612463" cy="4193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s-MX" sz="11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r>
            <a:rPr lang="es-MX" sz="11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 3-2022</a:t>
          </a:r>
        </a:p>
        <a:p xmlns:a="http://schemas.openxmlformats.org/drawingml/2006/main">
          <a:pPr algn="l" rtl="0"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    </a:t>
          </a:r>
        </a:p>
        <a:p xmlns:a="http://schemas.openxmlformats.org/drawingml/2006/main">
          <a:pPr algn="l" rtl="0">
            <a:defRPr sz="1000"/>
          </a:pPr>
          <a:endParaRPr lang="es-MX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defRPr sz="1000"/>
          </a:pPr>
          <a:endParaRPr lang="es-MX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0.03323</cdr:x>
      <cdr:y>0.88572</cdr:y>
    </cdr:from>
    <cdr:to>
      <cdr:x>0.22679</cdr:x>
      <cdr:y>0.98453</cdr:y>
    </cdr:to>
    <cdr:sp macro="" textlink="">
      <cdr:nvSpPr>
        <cdr:cNvPr id="367617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11695" y="5142212"/>
          <a:ext cx="1808606" cy="52774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endParaRPr lang="es-ES_tradnl" sz="10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defRPr sz="1000"/>
          </a:pPr>
          <a:r>
            <a:rPr lang="es-ES_tradnl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</a:t>
          </a:r>
        </a:p>
        <a:p xmlns:a="http://schemas.openxmlformats.org/drawingml/2006/main">
          <a:pPr algn="l" rtl="0">
            <a:defRPr sz="1000"/>
          </a:pPr>
          <a:r>
            <a:rPr lang="es-ES_tradnl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 3-2022</a:t>
          </a:r>
        </a:p>
        <a:p xmlns:a="http://schemas.openxmlformats.org/drawingml/2006/main">
          <a:pPr algn="l" rtl="0">
            <a:defRPr sz="1000"/>
          </a:pPr>
          <a:endParaRPr lang="es-ES_tradnl" sz="1000" b="0" i="0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0.01473</cdr:x>
      <cdr:y>0.08932</cdr:y>
    </cdr:from>
    <cdr:to>
      <cdr:x>0.10212</cdr:x>
      <cdr:y>0.13202</cdr:y>
    </cdr:to>
    <cdr:sp macro="" textlink="">
      <cdr:nvSpPr>
        <cdr:cNvPr id="23554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45893" y="802989"/>
          <a:ext cx="804810" cy="2341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0.95984</cdr:x>
      <cdr:y>0.91632</cdr:y>
    </cdr:from>
    <cdr:to>
      <cdr:x>0.99442</cdr:x>
      <cdr:y>0.95535</cdr:y>
    </cdr:to>
    <cdr:sp macro="" textlink="">
      <cdr:nvSpPr>
        <cdr:cNvPr id="23555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9003461" y="5274479"/>
          <a:ext cx="324345" cy="22468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  <cdr:relSizeAnchor xmlns:cdr="http://schemas.openxmlformats.org/drawingml/2006/chartDrawing">
    <cdr:from>
      <cdr:x>0.49257</cdr:x>
      <cdr:y>0.45064</cdr:y>
    </cdr:from>
    <cdr:to>
      <cdr:x>0.50572</cdr:x>
      <cdr:y>0.51936</cdr:y>
    </cdr:to>
    <cdr:sp macro="" textlink="">
      <cdr:nvSpPr>
        <cdr:cNvPr id="23556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680198" y="2726039"/>
          <a:ext cx="127563" cy="3590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45720" tIns="36576" rIns="45720" bIns="36576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s-ES" sz="1950" b="0" i="0" strike="noStrike">
              <a:solidFill>
                <a:srgbClr val="000000"/>
              </a:solidFill>
              <a:latin typeface="Arial"/>
              <a:cs typeface="Arial"/>
            </a:rPr>
            <a:t> </a:t>
          </a: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0.02673</cdr:x>
      <cdr:y>0.93908</cdr:y>
    </cdr:from>
    <cdr:to>
      <cdr:x>0.02996</cdr:x>
      <cdr:y>0.94055</cdr:y>
    </cdr:to>
    <cdr:sp macro="" textlink="">
      <cdr:nvSpPr>
        <cdr:cNvPr id="2560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95635" y="4688457"/>
          <a:ext cx="1563072" cy="3446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12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400"/>
            </a:lnSpc>
            <a:defRPr sz="1000"/>
          </a:pPr>
          <a:r>
            <a:rPr lang="es-MX" sz="12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12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12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400"/>
            </a:lnSpc>
            <a:defRPr sz="1000"/>
          </a:pPr>
          <a:r>
            <a:rPr lang="es-MX" sz="12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28-2021</a:t>
          </a:r>
        </a:p>
        <a:p xmlns:a="http://schemas.openxmlformats.org/drawingml/2006/main">
          <a:pPr algn="l" rtl="0">
            <a:lnSpc>
              <a:spcPts val="400"/>
            </a:lnSpc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  </a:t>
          </a:r>
        </a:p>
        <a:p xmlns:a="http://schemas.openxmlformats.org/drawingml/2006/main">
          <a:pPr algn="l" rtl="0">
            <a:lnSpc>
              <a:spcPts val="600"/>
            </a:lnSpc>
            <a:defRPr sz="1000"/>
          </a:pPr>
          <a:endParaRPr lang="es-MX"/>
        </a:p>
      </cdr:txBody>
    </cdr:sp>
  </cdr:relSizeAnchor>
  <cdr:relSizeAnchor xmlns:cdr="http://schemas.openxmlformats.org/drawingml/2006/chartDrawing">
    <cdr:from>
      <cdr:x>0.01622</cdr:x>
      <cdr:y>0.06272</cdr:y>
    </cdr:from>
    <cdr:to>
      <cdr:x>0.1131</cdr:x>
      <cdr:y>0.11834</cdr:y>
    </cdr:to>
    <cdr:sp macro="" textlink="">
      <cdr:nvSpPr>
        <cdr:cNvPr id="25602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47155" y="299576"/>
          <a:ext cx="854020" cy="26379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0.08558</cdr:x>
      <cdr:y>0.91173</cdr:y>
    </cdr:from>
    <cdr:to>
      <cdr:x>0.2564</cdr:x>
      <cdr:y>0.99602</cdr:y>
    </cdr:to>
    <cdr:sp macro="" textlink="">
      <cdr:nvSpPr>
        <cdr:cNvPr id="25603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H="1">
          <a:off x="744923" y="4634542"/>
          <a:ext cx="1581029" cy="37740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Fuente:</a:t>
          </a:r>
          <a:r>
            <a:rPr lang="es-ES" sz="1075" b="0" i="0" strike="noStrike" baseline="0">
              <a:solidFill>
                <a:srgbClr val="000000"/>
              </a:solidFill>
              <a:latin typeface="Arial"/>
              <a:cs typeface="Arial"/>
            </a:rPr>
            <a:t> Epi VEA RAC</a:t>
          </a:r>
        </a:p>
        <a:p xmlns:a="http://schemas.openxmlformats.org/drawingml/2006/main">
          <a:pPr algn="l" rtl="0">
            <a:defRPr sz="1000"/>
          </a:pPr>
          <a:r>
            <a:rPr lang="es-ES" sz="1075" b="0" i="0" strike="noStrike" baseline="0">
              <a:solidFill>
                <a:srgbClr val="000000"/>
              </a:solidFill>
              <a:latin typeface="Arial"/>
              <a:cs typeface="Arial"/>
            </a:rPr>
            <a:t>Sem  3-2022</a:t>
          </a:r>
          <a:endParaRPr lang="es-ES" sz="1075" b="0" i="0" strike="noStrike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0.05279</cdr:x>
      <cdr:y>0.89028</cdr:y>
    </cdr:from>
    <cdr:to>
      <cdr:x>0.27039</cdr:x>
      <cdr:y>0.9991</cdr:y>
    </cdr:to>
    <cdr:sp macro="" textlink="">
      <cdr:nvSpPr>
        <cdr:cNvPr id="1740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03145" y="5171888"/>
          <a:ext cx="2033492" cy="48087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MX" sz="11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r>
            <a:rPr lang="es-MX" sz="11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 3-2022</a:t>
          </a:r>
        </a:p>
        <a:p xmlns:a="http://schemas.openxmlformats.org/drawingml/2006/main">
          <a:pPr algn="l" rtl="0"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    </a:t>
          </a:r>
        </a:p>
        <a:p xmlns:a="http://schemas.openxmlformats.org/drawingml/2006/main">
          <a:pPr algn="l" rtl="0">
            <a:defRPr sz="1000"/>
          </a:pPr>
          <a:endParaRPr lang="es-MX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defRPr sz="1000"/>
          </a:pPr>
          <a:endParaRPr lang="es-MX"/>
        </a:p>
      </cdr:txBody>
    </cdr:sp>
  </cdr:relSizeAnchor>
  <cdr:relSizeAnchor xmlns:cdr="http://schemas.openxmlformats.org/drawingml/2006/chartDrawing">
    <cdr:from>
      <cdr:x>0.03424</cdr:x>
      <cdr:y>0.15878</cdr:y>
    </cdr:from>
    <cdr:to>
      <cdr:x>0.15004</cdr:x>
      <cdr:y>0.26599</cdr:y>
    </cdr:to>
    <cdr:sp macro="" textlink="">
      <cdr:nvSpPr>
        <cdr:cNvPr id="17410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24927" y="614829"/>
          <a:ext cx="1088078" cy="4108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0.92585</cdr:x>
      <cdr:y>0.92729</cdr:y>
    </cdr:from>
    <cdr:to>
      <cdr:x>0.95237</cdr:x>
      <cdr:y>0.98345</cdr:y>
    </cdr:to>
    <cdr:sp macro="" textlink="">
      <cdr:nvSpPr>
        <cdr:cNvPr id="17411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rot="358193">
          <a:off x="8662105" y="5246449"/>
          <a:ext cx="248105" cy="3177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0.01689</cdr:x>
      <cdr:y>0.91402</cdr:y>
    </cdr:from>
    <cdr:to>
      <cdr:x>0.16748</cdr:x>
      <cdr:y>1</cdr:y>
    </cdr:to>
    <cdr:sp macro="" textlink="">
      <cdr:nvSpPr>
        <cdr:cNvPr id="36659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56070" y="5707362"/>
          <a:ext cx="1402024" cy="4819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600"/>
            </a:lnSpc>
            <a:defRPr sz="1000"/>
          </a:pPr>
          <a:endParaRPr lang="es-MX" sz="10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600"/>
            </a:lnSpc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lnSpc>
              <a:spcPts val="600"/>
            </a:lnSpc>
            <a:defRPr sz="1000"/>
          </a:pPr>
          <a:endParaRPr lang="es-MX" sz="10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500"/>
            </a:lnSpc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  03-2022. </a:t>
          </a:r>
        </a:p>
        <a:p xmlns:a="http://schemas.openxmlformats.org/drawingml/2006/main">
          <a:pPr algn="l" rtl="0">
            <a:lnSpc>
              <a:spcPts val="600"/>
            </a:lnSpc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    </a:t>
          </a:r>
        </a:p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600"/>
            </a:lnSpc>
            <a:defRPr sz="1000"/>
          </a:pPr>
          <a:endParaRPr lang="es-MX"/>
        </a:p>
      </cdr:txBody>
    </cdr:sp>
  </cdr:relSizeAnchor>
  <cdr:relSizeAnchor xmlns:cdr="http://schemas.openxmlformats.org/drawingml/2006/chartDrawing">
    <cdr:from>
      <cdr:x>0.00928</cdr:x>
      <cdr:y>0.38415</cdr:y>
    </cdr:from>
    <cdr:to>
      <cdr:x>0.04575</cdr:x>
      <cdr:y>0.43336</cdr:y>
    </cdr:to>
    <cdr:sp macro="" textlink="">
      <cdr:nvSpPr>
        <cdr:cNvPr id="19458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4867" y="984650"/>
          <a:ext cx="252808" cy="29661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s-PE"/>
        </a:p>
      </cdr:txBody>
    </cdr:sp>
  </cdr:relSizeAnchor>
  <cdr:relSizeAnchor xmlns:cdr="http://schemas.openxmlformats.org/drawingml/2006/chartDrawing">
    <cdr:from>
      <cdr:x>0.95154</cdr:x>
      <cdr:y>0.8876</cdr:y>
    </cdr:from>
    <cdr:to>
      <cdr:x>0.99417</cdr:x>
      <cdr:y>0.96673</cdr:y>
    </cdr:to>
    <cdr:sp macro="" textlink="">
      <cdr:nvSpPr>
        <cdr:cNvPr id="19459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986754" y="5335503"/>
          <a:ext cx="390346" cy="43447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0.00508</cdr:x>
      <cdr:y>0.92279</cdr:y>
    </cdr:from>
    <cdr:to>
      <cdr:x>0.1714</cdr:x>
      <cdr:y>0.99175</cdr:y>
    </cdr:to>
    <cdr:sp macro="" textlink="">
      <cdr:nvSpPr>
        <cdr:cNvPr id="36659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8214" y="5391867"/>
          <a:ext cx="1576061" cy="4639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10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10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400"/>
            </a:lnSpc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10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600"/>
            </a:lnSpc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03 -2022</a:t>
          </a:r>
        </a:p>
        <a:p xmlns:a="http://schemas.openxmlformats.org/drawingml/2006/main">
          <a:pPr algn="l" rtl="0">
            <a:lnSpc>
              <a:spcPts val="400"/>
            </a:lnSpc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    </a:t>
          </a:r>
        </a:p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600"/>
            </a:lnSpc>
            <a:defRPr sz="1000"/>
          </a:pPr>
          <a:endParaRPr lang="es-MX"/>
        </a:p>
      </cdr:txBody>
    </cdr:sp>
  </cdr:relSizeAnchor>
  <cdr:relSizeAnchor xmlns:cdr="http://schemas.openxmlformats.org/drawingml/2006/chartDrawing">
    <cdr:from>
      <cdr:x>0.00928</cdr:x>
      <cdr:y>0.07267</cdr:y>
    </cdr:from>
    <cdr:to>
      <cdr:x>0.02201</cdr:x>
      <cdr:y>0.09238</cdr:y>
    </cdr:to>
    <cdr:sp macro="" textlink="">
      <cdr:nvSpPr>
        <cdr:cNvPr id="19458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4867" y="984650"/>
          <a:ext cx="252808" cy="29661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s-PE"/>
        </a:p>
      </cdr:txBody>
    </cdr:sp>
  </cdr:relSizeAnchor>
  <cdr:relSizeAnchor xmlns:cdr="http://schemas.openxmlformats.org/drawingml/2006/chartDrawing">
    <cdr:from>
      <cdr:x>0.95924</cdr:x>
      <cdr:y>0.91163</cdr:y>
    </cdr:from>
    <cdr:to>
      <cdr:x>0.99417</cdr:x>
      <cdr:y>0.94581</cdr:y>
    </cdr:to>
    <cdr:sp macro="" textlink="">
      <cdr:nvSpPr>
        <cdr:cNvPr id="19459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049830" y="5059245"/>
          <a:ext cx="273681" cy="2739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0.00508</cdr:x>
      <cdr:y>0.9066</cdr:y>
    </cdr:from>
    <cdr:to>
      <cdr:x>0.18984</cdr:x>
      <cdr:y>0.9992</cdr:y>
    </cdr:to>
    <cdr:sp macro="" textlink="">
      <cdr:nvSpPr>
        <cdr:cNvPr id="2560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8824" y="5601993"/>
          <a:ext cx="1740130" cy="53402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800"/>
            </a:lnSpc>
            <a:defRPr sz="1000"/>
          </a:pPr>
          <a:endParaRPr lang="es-MX" sz="12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800"/>
            </a:lnSpc>
            <a:defRPr sz="1000"/>
          </a:pPr>
          <a:r>
            <a:rPr lang="es-MX" sz="12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lnSpc>
              <a:spcPts val="700"/>
            </a:lnSpc>
            <a:defRPr sz="1000"/>
          </a:pPr>
          <a:endParaRPr lang="es-MX" sz="12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800"/>
            </a:lnSpc>
            <a:defRPr sz="1000"/>
          </a:pPr>
          <a:r>
            <a:rPr lang="es-MX" sz="12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3-2022</a:t>
          </a:r>
        </a:p>
        <a:p xmlns:a="http://schemas.openxmlformats.org/drawingml/2006/main">
          <a:pPr algn="l" rtl="0">
            <a:lnSpc>
              <a:spcPts val="800"/>
            </a:lnSpc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  </a:t>
          </a:r>
        </a:p>
        <a:p xmlns:a="http://schemas.openxmlformats.org/drawingml/2006/main">
          <a:pPr algn="l" rtl="0">
            <a:lnSpc>
              <a:spcPts val="800"/>
            </a:lnSpc>
            <a:defRPr sz="1000"/>
          </a:pPr>
          <a:endParaRPr lang="es-MX"/>
        </a:p>
      </cdr:txBody>
    </cdr:sp>
  </cdr:relSizeAnchor>
  <cdr:relSizeAnchor xmlns:cdr="http://schemas.openxmlformats.org/drawingml/2006/chartDrawing">
    <cdr:from>
      <cdr:x>0.01772</cdr:x>
      <cdr:y>0.10162</cdr:y>
    </cdr:from>
    <cdr:to>
      <cdr:x>0.12566</cdr:x>
      <cdr:y>0.15672</cdr:y>
    </cdr:to>
    <cdr:sp macro="" textlink="">
      <cdr:nvSpPr>
        <cdr:cNvPr id="25602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63157" y="729698"/>
          <a:ext cx="1001838" cy="40475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0.9113</cdr:x>
      <cdr:y>0.92176</cdr:y>
    </cdr:from>
    <cdr:to>
      <cdr:x>0.99417</cdr:x>
      <cdr:y>0.97484</cdr:y>
    </cdr:to>
    <cdr:sp macro="" textlink="">
      <cdr:nvSpPr>
        <cdr:cNvPr id="25603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8561897" y="5305785"/>
          <a:ext cx="778574" cy="30551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0.0185</cdr:x>
      <cdr:y>0.939</cdr:y>
    </cdr:from>
    <cdr:to>
      <cdr:x>0.01899</cdr:x>
      <cdr:y>0.93925</cdr:y>
    </cdr:to>
    <cdr:sp macro="" textlink="">
      <cdr:nvSpPr>
        <cdr:cNvPr id="2560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8793" y="5512301"/>
          <a:ext cx="2239211" cy="43681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12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500"/>
            </a:lnSpc>
            <a:defRPr sz="1000"/>
          </a:pPr>
          <a:r>
            <a:rPr lang="es-MX" sz="12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lnSpc>
              <a:spcPts val="600"/>
            </a:lnSpc>
            <a:defRPr sz="1000"/>
          </a:pPr>
          <a:endParaRPr lang="es-MX" sz="12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500"/>
            </a:lnSpc>
            <a:defRPr sz="1000"/>
          </a:pPr>
          <a:r>
            <a:rPr lang="es-MX" sz="12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35-2021</a:t>
          </a:r>
        </a:p>
        <a:p xmlns:a="http://schemas.openxmlformats.org/drawingml/2006/main">
          <a:pPr algn="l" rtl="0">
            <a:lnSpc>
              <a:spcPts val="600"/>
            </a:lnSpc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  </a:t>
          </a:r>
        </a:p>
        <a:p xmlns:a="http://schemas.openxmlformats.org/drawingml/2006/main">
          <a:pPr algn="l" rtl="0">
            <a:lnSpc>
              <a:spcPts val="700"/>
            </a:lnSpc>
            <a:defRPr sz="1000"/>
          </a:pPr>
          <a:endParaRPr lang="es-MX"/>
        </a:p>
      </cdr:txBody>
    </cdr:sp>
  </cdr:relSizeAnchor>
  <cdr:relSizeAnchor xmlns:cdr="http://schemas.openxmlformats.org/drawingml/2006/chartDrawing">
    <cdr:from>
      <cdr:x>0.01399</cdr:x>
      <cdr:y>0.13742</cdr:y>
    </cdr:from>
    <cdr:to>
      <cdr:x>0.10867</cdr:x>
      <cdr:y>0.21052</cdr:y>
    </cdr:to>
    <cdr:sp macro="" textlink="">
      <cdr:nvSpPr>
        <cdr:cNvPr id="25602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35435" y="635320"/>
          <a:ext cx="781416" cy="3333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0.0185</cdr:x>
      <cdr:y>0.939</cdr:y>
    </cdr:from>
    <cdr:to>
      <cdr:x>0.01899</cdr:x>
      <cdr:y>0.93925</cdr:y>
    </cdr:to>
    <cdr:sp macro="" textlink="">
      <cdr:nvSpPr>
        <cdr:cNvPr id="2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8793" y="5512301"/>
          <a:ext cx="2239211" cy="43681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12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500"/>
            </a:lnSpc>
            <a:defRPr sz="1000"/>
          </a:pPr>
          <a:r>
            <a:rPr lang="es-MX" sz="12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lnSpc>
              <a:spcPts val="600"/>
            </a:lnSpc>
            <a:defRPr sz="1000"/>
          </a:pPr>
          <a:endParaRPr lang="es-MX" sz="12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500"/>
            </a:lnSpc>
            <a:defRPr sz="1000"/>
          </a:pPr>
          <a:r>
            <a:rPr lang="es-MX" sz="12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35-2021</a:t>
          </a:r>
        </a:p>
        <a:p xmlns:a="http://schemas.openxmlformats.org/drawingml/2006/main">
          <a:pPr algn="l" rtl="0">
            <a:lnSpc>
              <a:spcPts val="600"/>
            </a:lnSpc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  </a:t>
          </a:r>
        </a:p>
        <a:p xmlns:a="http://schemas.openxmlformats.org/drawingml/2006/main">
          <a:pPr algn="l" rtl="0">
            <a:lnSpc>
              <a:spcPts val="700"/>
            </a:lnSpc>
            <a:defRPr sz="1000"/>
          </a:pPr>
          <a:endParaRPr lang="es-MX"/>
        </a:p>
      </cdr:txBody>
    </cdr:sp>
  </cdr:relSizeAnchor>
  <cdr:relSizeAnchor xmlns:cdr="http://schemas.openxmlformats.org/drawingml/2006/chartDrawing">
    <cdr:from>
      <cdr:x>0.01399</cdr:x>
      <cdr:y>0.13742</cdr:y>
    </cdr:from>
    <cdr:to>
      <cdr:x>0.10867</cdr:x>
      <cdr:y>0.21052</cdr:y>
    </cdr:to>
    <cdr:sp macro="" textlink="">
      <cdr:nvSpPr>
        <cdr:cNvPr id="3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35435" y="635320"/>
          <a:ext cx="781416" cy="3333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0.92657</cdr:x>
      <cdr:y>0.89538</cdr:y>
    </cdr:from>
    <cdr:to>
      <cdr:x>1</cdr:x>
      <cdr:y>0.9446</cdr:y>
    </cdr:to>
    <cdr:sp macro="" textlink="">
      <cdr:nvSpPr>
        <cdr:cNvPr id="4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108449" y="6589154"/>
          <a:ext cx="721887" cy="36221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  <cdr:relSizeAnchor xmlns:cdr="http://schemas.openxmlformats.org/drawingml/2006/chartDrawing">
    <cdr:from>
      <cdr:x>0.00505</cdr:x>
      <cdr:y>0.9054</cdr:y>
    </cdr:from>
    <cdr:to>
      <cdr:x>0.21134</cdr:x>
      <cdr:y>0.97529</cdr:y>
    </cdr:to>
    <cdr:sp macro="" textlink="">
      <cdr:nvSpPr>
        <cdr:cNvPr id="10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0800" y="6706014"/>
          <a:ext cx="2074103" cy="51766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lnSpc>
              <a:spcPts val="700"/>
            </a:lnSpc>
            <a:defRPr sz="1000"/>
          </a:pPr>
          <a:endParaRPr lang="es-MX" sz="12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700"/>
            </a:lnSpc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lnSpc>
              <a:spcPts val="500"/>
            </a:lnSpc>
            <a:defRPr sz="1000"/>
          </a:pPr>
          <a:endParaRPr lang="es-MX" sz="10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700"/>
            </a:lnSpc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03-2022</a:t>
          </a:r>
        </a:p>
        <a:p xmlns:a="http://schemas.openxmlformats.org/drawingml/2006/main">
          <a:pPr algn="l" rtl="0">
            <a:lnSpc>
              <a:spcPts val="600"/>
            </a:lnSpc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  </a:t>
          </a:r>
        </a:p>
        <a:p xmlns:a="http://schemas.openxmlformats.org/drawingml/2006/main">
          <a:pPr algn="l" rtl="0">
            <a:lnSpc>
              <a:spcPts val="700"/>
            </a:lnSpc>
            <a:defRPr sz="1000"/>
          </a:pPr>
          <a:endParaRPr lang="es-MX"/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0.01974</cdr:x>
      <cdr:y>0.90057</cdr:y>
    </cdr:from>
    <cdr:to>
      <cdr:x>0.14677</cdr:x>
      <cdr:y>0.99816</cdr:y>
    </cdr:to>
    <cdr:sp macro="" textlink="">
      <cdr:nvSpPr>
        <cdr:cNvPr id="3" name="Text Box 1">
          <a:extLst xmlns:a="http://schemas.openxmlformats.org/drawingml/2006/main">
            <a:ext uri="{FF2B5EF4-FFF2-40B4-BE49-F238E27FC236}">
              <a16:creationId xmlns:a16="http://schemas.microsoft.com/office/drawing/2014/main" id="{2A7F438D-D231-41A3-AE5E-168322FF4D43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73415" y="5217727"/>
          <a:ext cx="1115956" cy="56540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(*) A S.E. 3 -2022</a:t>
          </a:r>
          <a:endParaRPr lang="es-ES_tradnl" sz="90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0.06398</cdr:x>
      <cdr:y>0.9198</cdr:y>
    </cdr:from>
    <cdr:to>
      <cdr:x>0.25261</cdr:x>
      <cdr:y>1</cdr:y>
    </cdr:to>
    <cdr:sp macro="" textlink="">
      <cdr:nvSpPr>
        <cdr:cNvPr id="3" name="Text Box 1">
          <a:extLst xmlns:a="http://schemas.openxmlformats.org/drawingml/2006/main">
            <a:ext uri="{FF2B5EF4-FFF2-40B4-BE49-F238E27FC236}">
              <a16:creationId xmlns:a16="http://schemas.microsoft.com/office/drawing/2014/main" id="{2A7F438D-D231-41A3-AE5E-168322FF4D43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66670" y="5256585"/>
          <a:ext cx="1670693" cy="45833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(*) A S.E. 03-2022</a:t>
          </a:r>
        </a:p>
        <a:p xmlns:a="http://schemas.openxmlformats.org/drawingml/2006/main">
          <a:pPr algn="l" rtl="0">
            <a:defRPr sz="1000"/>
          </a:pPr>
          <a:endParaRPr lang="es-ES_tradnl" sz="105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defRPr sz="1000"/>
          </a:pPr>
          <a:endParaRPr lang="es-ES_tradnl" sz="90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0.08228</cdr:x>
      <cdr:y>0.90244</cdr:y>
    </cdr:from>
    <cdr:to>
      <cdr:x>0.27091</cdr:x>
      <cdr:y>0.99335</cdr:y>
    </cdr:to>
    <cdr:sp macro="" textlink="">
      <cdr:nvSpPr>
        <cdr:cNvPr id="3" name="Text Box 1">
          <a:extLst xmlns:a="http://schemas.openxmlformats.org/drawingml/2006/main">
            <a:ext uri="{FF2B5EF4-FFF2-40B4-BE49-F238E27FC236}">
              <a16:creationId xmlns:a16="http://schemas.microsoft.com/office/drawing/2014/main" id="{2A7F438D-D231-41A3-AE5E-168322FF4D43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22828" y="5138856"/>
          <a:ext cx="1657110" cy="5176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(*) A S.E. 03-2022</a:t>
          </a:r>
        </a:p>
        <a:p xmlns:a="http://schemas.openxmlformats.org/drawingml/2006/main">
          <a:pPr algn="l" rtl="0">
            <a:defRPr sz="1000"/>
          </a:pPr>
          <a:endParaRPr lang="es-ES_tradnl" sz="90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27.xml><?xml version="1.0" encoding="utf-8"?>
<c:userShapes xmlns:c="http://schemas.openxmlformats.org/drawingml/2006/chart">
  <cdr:relSizeAnchor xmlns:cdr="http://schemas.openxmlformats.org/drawingml/2006/chartDrawing">
    <cdr:from>
      <cdr:x>0.04918</cdr:x>
      <cdr:y>0.89743</cdr:y>
    </cdr:from>
    <cdr:to>
      <cdr:x>0.23771</cdr:x>
      <cdr:y>1</cdr:y>
    </cdr:to>
    <cdr:sp macro="" textlink="">
      <cdr:nvSpPr>
        <cdr:cNvPr id="3" name="Text Box 1">
          <a:extLst xmlns:a="http://schemas.openxmlformats.org/drawingml/2006/main">
            <a:ext uri="{FF2B5EF4-FFF2-40B4-BE49-F238E27FC236}">
              <a16:creationId xmlns:a16="http://schemas.microsoft.com/office/drawing/2014/main" id="{CBCDA577-9DA6-4740-8C69-10A44A438918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32048" y="5040560"/>
          <a:ext cx="1656185" cy="57612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(*) A S.E. 03-2021</a:t>
          </a:r>
        </a:p>
        <a:p xmlns:a="http://schemas.openxmlformats.org/drawingml/2006/main">
          <a:pPr algn="l" rtl="0">
            <a:defRPr sz="1000"/>
          </a:pPr>
          <a:endParaRPr lang="es-ES_tradnl" sz="90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28.xml><?xml version="1.0" encoding="utf-8"?>
<c:userShapes xmlns:c="http://schemas.openxmlformats.org/drawingml/2006/chart">
  <cdr:relSizeAnchor xmlns:cdr="http://schemas.openxmlformats.org/drawingml/2006/chartDrawing">
    <cdr:from>
      <cdr:x>0.0181</cdr:x>
      <cdr:y>0.92285</cdr:y>
    </cdr:from>
    <cdr:to>
      <cdr:x>0.19064</cdr:x>
      <cdr:y>1</cdr:y>
    </cdr:to>
    <cdr:sp macro="" textlink="">
      <cdr:nvSpPr>
        <cdr:cNvPr id="3" name="Text Box 1">
          <a:extLst xmlns:a="http://schemas.openxmlformats.org/drawingml/2006/main">
            <a:ext uri="{FF2B5EF4-FFF2-40B4-BE49-F238E27FC236}">
              <a16:creationId xmlns:a16="http://schemas.microsoft.com/office/drawing/2014/main" id="{CBCDA577-9DA6-4740-8C69-10A44A438918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59008" y="5237155"/>
          <a:ext cx="1515760" cy="43781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(*) A S.E. 03-2022</a:t>
          </a:r>
        </a:p>
        <a:p xmlns:a="http://schemas.openxmlformats.org/drawingml/2006/main">
          <a:pPr algn="l" rtl="0">
            <a:defRPr sz="1000"/>
          </a:pPr>
          <a:endParaRPr lang="es-ES_tradnl" sz="90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29.xml><?xml version="1.0" encoding="utf-8"?>
<c:userShapes xmlns:c="http://schemas.openxmlformats.org/drawingml/2006/chart">
  <cdr:relSizeAnchor xmlns:cdr="http://schemas.openxmlformats.org/drawingml/2006/chartDrawing">
    <cdr:from>
      <cdr:x>0.09766</cdr:x>
      <cdr:y>0.92783</cdr:y>
    </cdr:from>
    <cdr:to>
      <cdr:x>0.25462</cdr:x>
      <cdr:y>1</cdr:y>
    </cdr:to>
    <cdr:sp macro="" textlink="">
      <cdr:nvSpPr>
        <cdr:cNvPr id="3" name="Text Box 1">
          <a:extLst xmlns:a="http://schemas.openxmlformats.org/drawingml/2006/main">
            <a:ext uri="{FF2B5EF4-FFF2-40B4-BE49-F238E27FC236}">
              <a16:creationId xmlns:a16="http://schemas.microsoft.com/office/drawing/2014/main" id="{CBCDA577-9DA6-4740-8C69-10A44A438918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57941" y="5290879"/>
          <a:ext cx="1378890" cy="41152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(*) A S.E. 03-2022</a:t>
          </a:r>
        </a:p>
        <a:p xmlns:a="http://schemas.openxmlformats.org/drawingml/2006/main">
          <a:pPr algn="l" rtl="0">
            <a:defRPr sz="1000"/>
          </a:pPr>
          <a:endParaRPr lang="es-ES_tradnl" sz="90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0.0469</cdr:x>
      <cdr:y>0.92819</cdr:y>
    </cdr:from>
    <cdr:to>
      <cdr:x>0.2067</cdr:x>
      <cdr:y>0.99026</cdr:y>
    </cdr:to>
    <cdr:sp macro="" textlink="">
      <cdr:nvSpPr>
        <cdr:cNvPr id="2150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55616" y="6554403"/>
          <a:ext cx="1552426" cy="43830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1200"/>
            </a:lnSpc>
            <a:defRPr sz="1000"/>
          </a:pPr>
          <a:r>
            <a:rPr lang="es-ES_tradnl" sz="11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lnSpc>
              <a:spcPts val="1200"/>
            </a:lnSpc>
            <a:defRPr sz="1000"/>
          </a:pPr>
          <a:r>
            <a:rPr lang="es-ES_tradnl" sz="11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3-2022</a:t>
          </a:r>
        </a:p>
        <a:p xmlns:a="http://schemas.openxmlformats.org/drawingml/2006/main">
          <a:pPr algn="l" rtl="0">
            <a:lnSpc>
              <a:spcPts val="900"/>
            </a:lnSpc>
            <a:defRPr sz="1000"/>
          </a:pPr>
          <a:endParaRPr lang="es-ES_tradnl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0.01127</cdr:x>
      <cdr:y>0.06218</cdr:y>
    </cdr:from>
    <cdr:to>
      <cdr:x>0.10615</cdr:x>
      <cdr:y>0.09759</cdr:y>
    </cdr:to>
    <cdr:sp macro="" textlink="">
      <cdr:nvSpPr>
        <cdr:cNvPr id="2150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9464" y="459985"/>
          <a:ext cx="907185" cy="26391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0.92886</cdr:x>
      <cdr:y>0.91063</cdr:y>
    </cdr:from>
    <cdr:to>
      <cdr:x>0.99467</cdr:x>
      <cdr:y>0.93324</cdr:y>
    </cdr:to>
    <cdr:sp macro="" textlink="">
      <cdr:nvSpPr>
        <cdr:cNvPr id="2150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021907" y="6386946"/>
          <a:ext cx="639225" cy="1734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</c:userShapes>
</file>

<file path=ppt/drawings/drawing30.xml><?xml version="1.0" encoding="utf-8"?>
<c:userShapes xmlns:c="http://schemas.openxmlformats.org/drawingml/2006/chart">
  <cdr:relSizeAnchor xmlns:cdr="http://schemas.openxmlformats.org/drawingml/2006/chartDrawing">
    <cdr:from>
      <cdr:x>0.09304</cdr:x>
      <cdr:y>0.92407</cdr:y>
    </cdr:from>
    <cdr:to>
      <cdr:x>0.25754</cdr:x>
      <cdr:y>0.99959</cdr:y>
    </cdr:to>
    <cdr:sp macro="" textlink="">
      <cdr:nvSpPr>
        <cdr:cNvPr id="3" name="Text Box 1">
          <a:extLst xmlns:a="http://schemas.openxmlformats.org/drawingml/2006/main">
            <a:ext uri="{FF2B5EF4-FFF2-40B4-BE49-F238E27FC236}">
              <a16:creationId xmlns:a16="http://schemas.microsoft.com/office/drawing/2014/main" id="{CBCDA577-9DA6-4740-8C69-10A44A438918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10655" y="5257784"/>
          <a:ext cx="1433283" cy="4297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(*) A S.E. 3-202</a:t>
          </a:r>
        </a:p>
        <a:p xmlns:a="http://schemas.openxmlformats.org/drawingml/2006/main">
          <a:pPr algn="l" rtl="0">
            <a:defRPr sz="1000"/>
          </a:pPr>
          <a:endParaRPr lang="es-ES_tradnl" sz="90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31.xml><?xml version="1.0" encoding="utf-8"?>
<c:userShapes xmlns:c="http://schemas.openxmlformats.org/drawingml/2006/chart">
  <cdr:relSizeAnchor xmlns:cdr="http://schemas.openxmlformats.org/drawingml/2006/chartDrawing">
    <cdr:from>
      <cdr:x>0.03486</cdr:x>
      <cdr:y>0.92384</cdr:y>
    </cdr:from>
    <cdr:to>
      <cdr:x>0.19436</cdr:x>
      <cdr:y>0.96872</cdr:y>
    </cdr:to>
    <cdr:sp macro="" textlink="">
      <cdr:nvSpPr>
        <cdr:cNvPr id="3" name="Text Box 1">
          <a:extLst xmlns:a="http://schemas.openxmlformats.org/drawingml/2006/main">
            <a:ext uri="{FF2B5EF4-FFF2-40B4-BE49-F238E27FC236}">
              <a16:creationId xmlns:a16="http://schemas.microsoft.com/office/drawing/2014/main" id="{2A7F438D-D231-41A3-AE5E-168322FF4D43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77100" y="10997898"/>
          <a:ext cx="2182929" cy="5342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03-2022</a:t>
          </a:r>
        </a:p>
        <a:p xmlns:a="http://schemas.openxmlformats.org/drawingml/2006/main">
          <a:pPr algn="l" rtl="0">
            <a:defRPr sz="1000"/>
          </a:pPr>
          <a:endParaRPr lang="es-ES_tradnl" sz="900" b="0" i="0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0.02758</cdr:x>
      <cdr:y>0.91185</cdr:y>
    </cdr:from>
    <cdr:to>
      <cdr:x>0.20307</cdr:x>
      <cdr:y>0.98167</cdr:y>
    </cdr:to>
    <cdr:sp macro="" textlink="">
      <cdr:nvSpPr>
        <cdr:cNvPr id="2150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69874" y="5115691"/>
          <a:ext cx="1635126" cy="42641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03- 2022</a:t>
          </a:r>
        </a:p>
        <a:p xmlns:a="http://schemas.openxmlformats.org/drawingml/2006/main">
          <a:pPr algn="l" rtl="0"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</a:t>
          </a:r>
          <a:endParaRPr lang="es-MX"/>
        </a:p>
      </cdr:txBody>
    </cdr:sp>
  </cdr:relSizeAnchor>
  <cdr:relSizeAnchor xmlns:cdr="http://schemas.openxmlformats.org/drawingml/2006/chartDrawing">
    <cdr:from>
      <cdr:x>0.01053</cdr:x>
      <cdr:y>0.06591</cdr:y>
    </cdr:from>
    <cdr:to>
      <cdr:x>0.06758</cdr:x>
      <cdr:y>0.10765</cdr:y>
    </cdr:to>
    <cdr:sp macro="" textlink="">
      <cdr:nvSpPr>
        <cdr:cNvPr id="2150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7791" y="427747"/>
          <a:ext cx="651509" cy="26757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0.93985</cdr:x>
      <cdr:y>0.9258</cdr:y>
    </cdr:from>
    <cdr:to>
      <cdr:x>0.99467</cdr:x>
      <cdr:y>0.97358</cdr:y>
    </cdr:to>
    <cdr:sp macro="" textlink="">
      <cdr:nvSpPr>
        <cdr:cNvPr id="2150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731251" y="5229224"/>
          <a:ext cx="509284" cy="2698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0.06939</cdr:x>
      <cdr:y>0.90274</cdr:y>
    </cdr:from>
    <cdr:to>
      <cdr:x>0.25527</cdr:x>
      <cdr:y>0.99064</cdr:y>
    </cdr:to>
    <cdr:sp macro="" textlink="">
      <cdr:nvSpPr>
        <cdr:cNvPr id="2150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11692" y="5447799"/>
          <a:ext cx="1765409" cy="4456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_tradnl" sz="11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r>
            <a:rPr lang="es-ES_tradnl" sz="11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03-2022</a:t>
          </a:r>
        </a:p>
        <a:p xmlns:a="http://schemas.openxmlformats.org/drawingml/2006/main">
          <a:pPr algn="l" rtl="0">
            <a:defRPr sz="1000"/>
          </a:pPr>
          <a:endParaRPr lang="es-ES_tradnl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0.00578</cdr:x>
      <cdr:y>0.15652</cdr:y>
    </cdr:from>
    <cdr:to>
      <cdr:x>0.13305</cdr:x>
      <cdr:y>0.23225</cdr:y>
    </cdr:to>
    <cdr:sp macro="" textlink="">
      <cdr:nvSpPr>
        <cdr:cNvPr id="2150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4406" y="885825"/>
          <a:ext cx="1184114" cy="43447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0.9257</cdr:x>
      <cdr:y>0.93259</cdr:y>
    </cdr:from>
    <cdr:to>
      <cdr:x>0.99467</cdr:x>
      <cdr:y>0.96629</cdr:y>
    </cdr:to>
    <cdr:sp macro="" textlink="">
      <cdr:nvSpPr>
        <cdr:cNvPr id="2150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713536" y="5548061"/>
          <a:ext cx="649165" cy="2005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0.04257</cdr:x>
      <cdr:y>0.928</cdr:y>
    </cdr:from>
    <cdr:to>
      <cdr:x>0.23453</cdr:x>
      <cdr:y>0.99126</cdr:y>
    </cdr:to>
    <cdr:sp macro="" textlink="">
      <cdr:nvSpPr>
        <cdr:cNvPr id="2150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68514" y="6765422"/>
          <a:ext cx="2112427" cy="46116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_tradnl" sz="11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r>
            <a:rPr lang="es-ES_tradnl" sz="11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03-2022</a:t>
          </a:r>
        </a:p>
        <a:p xmlns:a="http://schemas.openxmlformats.org/drawingml/2006/main">
          <a:pPr algn="l" rtl="0">
            <a:defRPr sz="1000"/>
          </a:pPr>
          <a:endParaRPr lang="es-ES_tradnl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0.01077</cdr:x>
      <cdr:y>0.1497</cdr:y>
    </cdr:from>
    <cdr:to>
      <cdr:x>0.08238</cdr:x>
      <cdr:y>0.19798</cdr:y>
    </cdr:to>
    <cdr:sp macro="" textlink="">
      <cdr:nvSpPr>
        <cdr:cNvPr id="2150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8460" y="1036386"/>
          <a:ext cx="804128" cy="33421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1300"/>
            </a:lnSpc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0.94233</cdr:x>
      <cdr:y>0.89187</cdr:y>
    </cdr:from>
    <cdr:to>
      <cdr:x>0.99075</cdr:x>
      <cdr:y>0.95225</cdr:y>
    </cdr:to>
    <cdr:sp macro="" textlink="">
      <cdr:nvSpPr>
        <cdr:cNvPr id="2150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4168" y="6684544"/>
          <a:ext cx="483128" cy="3342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1000"/>
            </a:lnSpc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0.01242</cdr:x>
      <cdr:y>0.12896</cdr:y>
    </cdr:from>
    <cdr:to>
      <cdr:x>0.09868</cdr:x>
      <cdr:y>0.18628</cdr:y>
    </cdr:to>
    <cdr:sp macro="" textlink="">
      <cdr:nvSpPr>
        <cdr:cNvPr id="2150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3274" y="553307"/>
          <a:ext cx="668097" cy="22678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0.93495</cdr:x>
      <cdr:y>0.92456</cdr:y>
    </cdr:from>
    <cdr:to>
      <cdr:x>0.99467</cdr:x>
      <cdr:y>0.96542</cdr:y>
    </cdr:to>
    <cdr:sp macro="" textlink="">
      <cdr:nvSpPr>
        <cdr:cNvPr id="2150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627229" y="5844960"/>
          <a:ext cx="551055" cy="2583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  <cdr:relSizeAnchor xmlns:cdr="http://schemas.openxmlformats.org/drawingml/2006/chartDrawing">
    <cdr:from>
      <cdr:x>0.00374</cdr:x>
      <cdr:y>0.93733</cdr:y>
    </cdr:from>
    <cdr:to>
      <cdr:x>0.2158</cdr:x>
      <cdr:y>1</cdr:y>
    </cdr:to>
    <cdr:sp macro="" textlink="">
      <cdr:nvSpPr>
        <cdr:cNvPr id="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5560" y="5925680"/>
          <a:ext cx="2017358" cy="3961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lnSpc>
              <a:spcPts val="500"/>
            </a:lnSpc>
            <a:defRPr sz="1000"/>
          </a:pPr>
          <a:endParaRPr lang="es-MX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400"/>
            </a:lnSpc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500"/>
            </a:lnSpc>
            <a:defRPr sz="1000"/>
          </a:pPr>
          <a:endParaRPr lang="es-MX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500"/>
            </a:lnSpc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3-2022 </a:t>
          </a:r>
        </a:p>
        <a:p xmlns:a="http://schemas.openxmlformats.org/drawingml/2006/main">
          <a:pPr algn="l" rtl="0">
            <a:lnSpc>
              <a:spcPts val="500"/>
            </a:lnSpc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    </a:t>
          </a:r>
        </a:p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700"/>
            </a:lnSpc>
            <a:defRPr sz="1000"/>
          </a:pPr>
          <a:endParaRPr lang="es-MX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0.01356</cdr:x>
      <cdr:y>0.92002</cdr:y>
    </cdr:from>
    <cdr:to>
      <cdr:x>0.21515</cdr:x>
      <cdr:y>0.99175</cdr:y>
    </cdr:to>
    <cdr:sp macro="" textlink="">
      <cdr:nvSpPr>
        <cdr:cNvPr id="1740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32229" y="5400488"/>
          <a:ext cx="2017358" cy="41020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500"/>
            </a:lnSpc>
            <a:defRPr sz="1000"/>
          </a:pPr>
          <a:endParaRPr lang="es-MX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400"/>
            </a:lnSpc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500"/>
            </a:lnSpc>
            <a:defRPr sz="1000"/>
          </a:pPr>
          <a:endParaRPr lang="es-MX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500"/>
            </a:lnSpc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 03-2022</a:t>
          </a:r>
        </a:p>
        <a:p xmlns:a="http://schemas.openxmlformats.org/drawingml/2006/main">
          <a:pPr algn="l" rtl="0">
            <a:lnSpc>
              <a:spcPts val="500"/>
            </a:lnSpc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    </a:t>
          </a:r>
        </a:p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700"/>
            </a:lnSpc>
            <a:defRPr sz="1000"/>
          </a:pPr>
          <a:endParaRPr lang="es-MX"/>
        </a:p>
      </cdr:txBody>
    </cdr:sp>
  </cdr:relSizeAnchor>
  <cdr:relSizeAnchor xmlns:cdr="http://schemas.openxmlformats.org/drawingml/2006/chartDrawing">
    <cdr:from>
      <cdr:x>0.03401</cdr:x>
      <cdr:y>0.20909</cdr:y>
    </cdr:from>
    <cdr:to>
      <cdr:x>0.15676</cdr:x>
      <cdr:y>0.28432</cdr:y>
    </cdr:to>
    <cdr:sp macro="" textlink="">
      <cdr:nvSpPr>
        <cdr:cNvPr id="17410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33981" y="951754"/>
          <a:ext cx="1205416" cy="35485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0.91478</cdr:x>
      <cdr:y>0.91376</cdr:y>
    </cdr:from>
    <cdr:to>
      <cdr:x>0.99467</cdr:x>
      <cdr:y>0.9699</cdr:y>
    </cdr:to>
    <cdr:sp macro="" textlink="">
      <cdr:nvSpPr>
        <cdr:cNvPr id="17411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983195" y="5471458"/>
          <a:ext cx="784552" cy="3361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0.04389</cdr:x>
      <cdr:y>0.91181</cdr:y>
    </cdr:from>
    <cdr:to>
      <cdr:x>0.18668</cdr:x>
      <cdr:y>0.99175</cdr:y>
    </cdr:to>
    <cdr:sp macro="" textlink="">
      <cdr:nvSpPr>
        <cdr:cNvPr id="1740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05199" y="6134661"/>
          <a:ext cx="1643529" cy="48950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500"/>
            </a:lnSpc>
            <a:defRPr sz="1000"/>
          </a:pPr>
          <a:endParaRPr lang="es-MX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700"/>
            </a:lnSpc>
            <a:defRPr sz="1000"/>
          </a:pPr>
          <a:r>
            <a:rPr lang="es-MX"/>
            <a:t>EPI</a:t>
          </a:r>
          <a:r>
            <a:rPr lang="es-MX" baseline="0"/>
            <a:t> VEA RSAC </a:t>
          </a:r>
        </a:p>
        <a:p xmlns:a="http://schemas.openxmlformats.org/drawingml/2006/main">
          <a:pPr algn="l" rtl="0">
            <a:lnSpc>
              <a:spcPts val="700"/>
            </a:lnSpc>
            <a:defRPr sz="1000"/>
          </a:pPr>
          <a:endParaRPr lang="es-MX" baseline="0"/>
        </a:p>
        <a:p xmlns:a="http://schemas.openxmlformats.org/drawingml/2006/main">
          <a:pPr algn="l" rtl="0">
            <a:lnSpc>
              <a:spcPts val="700"/>
            </a:lnSpc>
            <a:defRPr sz="1000"/>
          </a:pPr>
          <a:r>
            <a:rPr lang="es-MX" baseline="0"/>
            <a:t>* A  SE 03- 2022</a:t>
          </a:r>
          <a:endParaRPr lang="es-MX"/>
        </a:p>
      </cdr:txBody>
    </cdr:sp>
  </cdr:relSizeAnchor>
  <cdr:relSizeAnchor xmlns:cdr="http://schemas.openxmlformats.org/drawingml/2006/chartDrawing">
    <cdr:from>
      <cdr:x>0.02012</cdr:x>
      <cdr:y>0.22586</cdr:y>
    </cdr:from>
    <cdr:to>
      <cdr:x>0.13853</cdr:x>
      <cdr:y>0.34292</cdr:y>
    </cdr:to>
    <cdr:sp macro="" textlink="">
      <cdr:nvSpPr>
        <cdr:cNvPr id="17410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27371" y="600007"/>
          <a:ext cx="1326041" cy="3822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endParaRPr lang="es-PE"/>
        </a:p>
      </cdr:txBody>
    </cdr:sp>
  </cdr:relSizeAnchor>
  <cdr:relSizeAnchor xmlns:cdr="http://schemas.openxmlformats.org/drawingml/2006/chartDrawing">
    <cdr:from>
      <cdr:x>0.93064</cdr:x>
      <cdr:y>0.89503</cdr:y>
    </cdr:from>
    <cdr:to>
      <cdr:x>0.99467</cdr:x>
      <cdr:y>0.95724</cdr:y>
    </cdr:to>
    <cdr:sp macro="" textlink="">
      <cdr:nvSpPr>
        <cdr:cNvPr id="17411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709173" y="6095440"/>
          <a:ext cx="736814" cy="3361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  <cdr:relSizeAnchor xmlns:cdr="http://schemas.openxmlformats.org/drawingml/2006/chartDrawing">
    <cdr:from>
      <cdr:x>0.02012</cdr:x>
      <cdr:y>0.12992</cdr:y>
    </cdr:from>
    <cdr:to>
      <cdr:x>0.13853</cdr:x>
      <cdr:y>0.22629</cdr:y>
    </cdr:to>
    <cdr:sp macro="" textlink="">
      <cdr:nvSpPr>
        <cdr:cNvPr id="3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1591" y="811867"/>
          <a:ext cx="1362958" cy="59764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0.87315</cdr:x>
      <cdr:y>0.89503</cdr:y>
    </cdr:from>
    <cdr:to>
      <cdr:x>0.99467</cdr:x>
      <cdr:y>0.96334</cdr:y>
    </cdr:to>
    <cdr:sp macro="" textlink="">
      <cdr:nvSpPr>
        <cdr:cNvPr id="4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047569" y="6095441"/>
          <a:ext cx="1398418" cy="3735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endParaRPr lang="es-PE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1" tIns="48307" rIns="96611" bIns="48307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2388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1" tIns="48307" rIns="96611" bIns="4830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625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1" tIns="48307" rIns="96611" bIns="48307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2388" y="9445625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1" tIns="48307" rIns="96611" bIns="48307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E12FD5-720E-4E91-A961-D1A385779326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4166482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1" tIns="48307" rIns="96611" bIns="48307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2388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1" tIns="48307" rIns="96611" bIns="4830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2813"/>
            <a:ext cx="4999038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1" tIns="48307" rIns="96611" bIns="483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625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1" tIns="48307" rIns="96611" bIns="48307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2388" y="9445625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1" tIns="48307" rIns="96611" bIns="48307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F7F463E-3F8C-4239-9D80-3C23BBD6E135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3602336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684213" y="2349500"/>
            <a:ext cx="7775575" cy="144463"/>
          </a:xfrm>
          <a:prstGeom prst="rect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PE" b="1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 b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s-MX"/>
              <a:t>Gestión de organizaciones educativas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D2B007E-BAD3-4489-AFA5-B2BA9CBB96A6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61046676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1191D-7C4C-43A1-8A3F-1D91E83B9637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18169201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0A592-8428-4B04-BD27-D0EDE6AD5A93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693454405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r>
              <a:rPr lang="es-ES" noProof="0"/>
              <a:t>Haga clic en el icono para agregar una tabla</a:t>
            </a:r>
            <a:endParaRPr lang="es-PE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80D43-9BF0-4916-B8A1-7F6F38F6B3B0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00109667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31FF-35BB-4CD7-889E-208316DE5576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30180630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9C063-8685-4444-8FCA-F5777D649D5C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83446916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D5A84-07AA-4317-9DA2-B0A928660893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52662317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B513D-7E2F-4E94-827C-689227B71715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3614343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5DE33-7A88-4808-A60B-5532CAF28517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535214507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230D6-A681-43C0-B31D-27E6AC9DECAF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83962330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F96D6-14CC-4D67-BD5C-7083C3ABBB57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48125010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s-PE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D7F3D-27E2-4591-92DE-FAF74667F03D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3091535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MX" altLang="es-MX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altLang="es-MX"/>
              <a:t>Haga clic para modificar el estilo de texto del patrón</a:t>
            </a:r>
          </a:p>
          <a:p>
            <a:pPr lvl="1"/>
            <a:r>
              <a:rPr lang="es-MX" altLang="es-MX"/>
              <a:t>Segundo nivel</a:t>
            </a:r>
          </a:p>
          <a:p>
            <a:pPr lvl="2"/>
            <a:r>
              <a:rPr lang="es-MX" altLang="es-MX"/>
              <a:t>Tercer nivel</a:t>
            </a:r>
          </a:p>
          <a:p>
            <a:pPr lvl="3"/>
            <a:r>
              <a:rPr lang="es-MX" altLang="es-MX"/>
              <a:t>Cuarto nivel</a:t>
            </a:r>
          </a:p>
          <a:p>
            <a:pPr lvl="4"/>
            <a:r>
              <a:rPr lang="es-MX" altLang="es-MX"/>
              <a:t>Quinto nivel</a:t>
            </a:r>
          </a:p>
        </p:txBody>
      </p:sp>
      <p:sp>
        <p:nvSpPr>
          <p:cNvPr id="15155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5156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FBC911E-17E7-411A-8447-354986B2815B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</p:sldLayoutIdLst>
  <p:transition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65B03C-508A-4BA3-BBDE-3F8E5411C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4581128"/>
            <a:ext cx="7604075" cy="2016224"/>
          </a:xfrm>
        </p:spPr>
        <p:txBody>
          <a:bodyPr/>
          <a:lstStyle/>
          <a:p>
            <a:pPr algn="ctr"/>
            <a:r>
              <a:rPr lang="es-PE" sz="2800" dirty="0"/>
              <a:t>SALA SITUACIONAL VIGILANCIA EPIDEMIOLÓGICA SALUD PUBLICA RED DE SALUD AREQUIPA CAYLLOMA </a:t>
            </a:r>
            <a:br>
              <a:rPr lang="es-PE" sz="2800" dirty="0"/>
            </a:br>
            <a:r>
              <a:rPr lang="es-PE" sz="2800" dirty="0"/>
              <a:t>SEMANA 03-2022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6ADCA7C1-B666-4739-A53F-FD44D701CF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65DE33-7A88-4808-A60B-5532CAF28517}" type="slidenum">
              <a:rPr lang="es-MX" altLang="es-MX" smtClean="0"/>
              <a:pPr>
                <a:defRPr/>
              </a:pPr>
              <a:t>1</a:t>
            </a:fld>
            <a:endParaRPr lang="es-MX" alt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6712"/>
            <a:ext cx="1691680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312376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86306F1C-F1F3-426D-9104-9D739B5AC3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2052271"/>
              </p:ext>
            </p:extLst>
          </p:nvPr>
        </p:nvGraphicFramePr>
        <p:xfrm>
          <a:off x="179512" y="980729"/>
          <a:ext cx="878497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406311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479BF3EA-E5CA-43DD-9B83-0583ACC321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9197850"/>
              </p:ext>
            </p:extLst>
          </p:nvPr>
        </p:nvGraphicFramePr>
        <p:xfrm>
          <a:off x="251520" y="1000156"/>
          <a:ext cx="8712968" cy="5669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4861263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1FEC0095-8A71-4064-A8DF-4125429FEA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8382360"/>
              </p:ext>
            </p:extLst>
          </p:nvPr>
        </p:nvGraphicFramePr>
        <p:xfrm>
          <a:off x="251519" y="980728"/>
          <a:ext cx="8712969" cy="5648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613942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6C5604BD-4B62-4C94-8414-B78F4D270B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6265267"/>
              </p:ext>
            </p:extLst>
          </p:nvPr>
        </p:nvGraphicFramePr>
        <p:xfrm>
          <a:off x="179513" y="954439"/>
          <a:ext cx="8784976" cy="5629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1874706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BFAE373E-B894-4301-9F5F-1E6A14B823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9068482"/>
              </p:ext>
            </p:extLst>
          </p:nvPr>
        </p:nvGraphicFramePr>
        <p:xfrm>
          <a:off x="179512" y="908719"/>
          <a:ext cx="8784976" cy="5669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0933695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BFAE373E-B894-4301-9F5F-1E6A14B823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0441510"/>
              </p:ext>
            </p:extLst>
          </p:nvPr>
        </p:nvGraphicFramePr>
        <p:xfrm>
          <a:off x="179512" y="980727"/>
          <a:ext cx="8784976" cy="5623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1896458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6" name="Chart 3">
            <a:extLst>
              <a:ext uri="{FF2B5EF4-FFF2-40B4-BE49-F238E27FC236}">
                <a16:creationId xmlns:a16="http://schemas.microsoft.com/office/drawing/2014/main" id="{BDDD5EF8-CDF8-4A39-AE0B-2CA374E080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2597000"/>
              </p:ext>
            </p:extLst>
          </p:nvPr>
        </p:nvGraphicFramePr>
        <p:xfrm>
          <a:off x="179512" y="1012728"/>
          <a:ext cx="8784976" cy="5656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1668671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DCD74FDE-A791-4E03-846A-F116A18306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6416557"/>
              </p:ext>
            </p:extLst>
          </p:nvPr>
        </p:nvGraphicFramePr>
        <p:xfrm>
          <a:off x="251521" y="980727"/>
          <a:ext cx="8712968" cy="5688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2130401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30DEB0A0-BBEF-4F41-B750-40279C5F47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9192737"/>
              </p:ext>
            </p:extLst>
          </p:nvPr>
        </p:nvGraphicFramePr>
        <p:xfrm>
          <a:off x="107503" y="980728"/>
          <a:ext cx="8712969" cy="5616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1503531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D6549688-F7A8-48AB-B61B-FBEAF9CBB1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3236738"/>
              </p:ext>
            </p:extLst>
          </p:nvPr>
        </p:nvGraphicFramePr>
        <p:xfrm>
          <a:off x="179512" y="1000158"/>
          <a:ext cx="8784976" cy="5669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967918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799AD703-F27E-4F34-9747-274D0985AE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788678"/>
              </p:ext>
            </p:extLst>
          </p:nvPr>
        </p:nvGraphicFramePr>
        <p:xfrm>
          <a:off x="179512" y="954438"/>
          <a:ext cx="8712968" cy="5551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2189228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6" name="Chart 1" descr="Fuente: Epi  VEA RAC&#10; A SEM 29-202">
            <a:extLst>
              <a:ext uri="{FF2B5EF4-FFF2-40B4-BE49-F238E27FC236}">
                <a16:creationId xmlns:a16="http://schemas.microsoft.com/office/drawing/2014/main" id="{96B0A385-9342-4151-BF8A-43FEC211FE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6710216"/>
              </p:ext>
            </p:extLst>
          </p:nvPr>
        </p:nvGraphicFramePr>
        <p:xfrm>
          <a:off x="179512" y="912422"/>
          <a:ext cx="8712968" cy="5762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5942576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E128302F-4935-4DCC-99AC-74C03C13B8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1020335"/>
              </p:ext>
            </p:extLst>
          </p:nvPr>
        </p:nvGraphicFramePr>
        <p:xfrm>
          <a:off x="179511" y="967010"/>
          <a:ext cx="8784977" cy="5708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65558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919FC2F6-A93C-473B-AC5B-E1D14486E8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7592922"/>
              </p:ext>
            </p:extLst>
          </p:nvPr>
        </p:nvGraphicFramePr>
        <p:xfrm>
          <a:off x="179512" y="993299"/>
          <a:ext cx="8856984" cy="5676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652131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3A2AF07B-EE3A-4615-89B4-C487ECA08E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9709279"/>
              </p:ext>
            </p:extLst>
          </p:nvPr>
        </p:nvGraphicFramePr>
        <p:xfrm>
          <a:off x="179512" y="954438"/>
          <a:ext cx="8784976" cy="5669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5080480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E3234F21-8F2B-464C-AF3A-256ABC3231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8406728"/>
              </p:ext>
            </p:extLst>
          </p:nvPr>
        </p:nvGraphicFramePr>
        <p:xfrm>
          <a:off x="179513" y="908721"/>
          <a:ext cx="8712968" cy="5720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6158433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00000000-0008-0000-0000-00005C1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5656891"/>
              </p:ext>
            </p:extLst>
          </p:nvPr>
        </p:nvGraphicFramePr>
        <p:xfrm>
          <a:off x="179512" y="947577"/>
          <a:ext cx="8784976" cy="5793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3140250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600-0000671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0432345"/>
              </p:ext>
            </p:extLst>
          </p:nvPr>
        </p:nvGraphicFramePr>
        <p:xfrm>
          <a:off x="107505" y="980728"/>
          <a:ext cx="8856984" cy="5714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1332517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700-0000601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6266255"/>
              </p:ext>
            </p:extLst>
          </p:nvPr>
        </p:nvGraphicFramePr>
        <p:xfrm>
          <a:off x="179512" y="1026448"/>
          <a:ext cx="8784976" cy="5694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5563315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A00-00005F1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8336453"/>
              </p:ext>
            </p:extLst>
          </p:nvPr>
        </p:nvGraphicFramePr>
        <p:xfrm>
          <a:off x="251520" y="908720"/>
          <a:ext cx="8712968" cy="5616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5533959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00000000-0008-0000-0C00-0000641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798074"/>
              </p:ext>
            </p:extLst>
          </p:nvPr>
        </p:nvGraphicFramePr>
        <p:xfrm>
          <a:off x="179513" y="1000157"/>
          <a:ext cx="8784976" cy="5674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76265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92036AEC-8081-4F89-8D44-F2814510D9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2768032"/>
              </p:ext>
            </p:extLst>
          </p:nvPr>
        </p:nvGraphicFramePr>
        <p:xfrm>
          <a:off x="179512" y="1052735"/>
          <a:ext cx="8784976" cy="5544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4487997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F00-00005D1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050358"/>
              </p:ext>
            </p:extLst>
          </p:nvPr>
        </p:nvGraphicFramePr>
        <p:xfrm>
          <a:off x="179512" y="1087081"/>
          <a:ext cx="8784976" cy="5608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4182297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00000000-0008-0000-1100-00005C1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5687883"/>
              </p:ext>
            </p:extLst>
          </p:nvPr>
        </p:nvGraphicFramePr>
        <p:xfrm>
          <a:off x="251520" y="1051537"/>
          <a:ext cx="8712968" cy="5689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6157926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300-0000671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6436189"/>
              </p:ext>
            </p:extLst>
          </p:nvPr>
        </p:nvGraphicFramePr>
        <p:xfrm>
          <a:off x="107504" y="1000159"/>
          <a:ext cx="8784976" cy="5623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592314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72B6C5D4-3C62-4EF5-AE2D-138AFF93AF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3769950"/>
              </p:ext>
            </p:extLst>
          </p:nvPr>
        </p:nvGraphicFramePr>
        <p:xfrm>
          <a:off x="179511" y="954439"/>
          <a:ext cx="8784977" cy="5629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29425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E903A8E0-FD35-4F1D-8171-B2D5890C0C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9693679"/>
              </p:ext>
            </p:extLst>
          </p:nvPr>
        </p:nvGraphicFramePr>
        <p:xfrm>
          <a:off x="179511" y="1026447"/>
          <a:ext cx="8784977" cy="5597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124298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6A563027-B5B2-438D-883D-466CD01CF9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7415973"/>
              </p:ext>
            </p:extLst>
          </p:nvPr>
        </p:nvGraphicFramePr>
        <p:xfrm>
          <a:off x="179512" y="954438"/>
          <a:ext cx="8784976" cy="5551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47189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39283BD6-D03A-4164-A0B4-44A1335374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9506739"/>
              </p:ext>
            </p:extLst>
          </p:nvPr>
        </p:nvGraphicFramePr>
        <p:xfrm>
          <a:off x="179512" y="980729"/>
          <a:ext cx="8712968" cy="5648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650469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FF6E1F30-2D72-4ABA-8A69-08E19875EB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9196900"/>
              </p:ext>
            </p:extLst>
          </p:nvPr>
        </p:nvGraphicFramePr>
        <p:xfrm>
          <a:off x="179513" y="1026447"/>
          <a:ext cx="8784976" cy="5582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689218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6CA5AFB4-CC0A-4277-B37E-DE0B04898B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8333077"/>
              </p:ext>
            </p:extLst>
          </p:nvPr>
        </p:nvGraphicFramePr>
        <p:xfrm>
          <a:off x="179513" y="1026445"/>
          <a:ext cx="8784976" cy="5642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852255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Plantilla Presentaciones RAC">
  <a:themeElements>
    <a:clrScheme name="Per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er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er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23040</TotalTime>
  <Words>895</Words>
  <Application>Microsoft Office PowerPoint</Application>
  <PresentationFormat>Carta (216 x 279 mm)</PresentationFormat>
  <Paragraphs>205</Paragraphs>
  <Slides>32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8" baseType="lpstr">
      <vt:lpstr>Arial</vt:lpstr>
      <vt:lpstr>Calibri</vt:lpstr>
      <vt:lpstr>Times New Roman</vt:lpstr>
      <vt:lpstr>Verdana</vt:lpstr>
      <vt:lpstr>Wingdings</vt:lpstr>
      <vt:lpstr>Plantilla Presentaciones RAC</vt:lpstr>
      <vt:lpstr>SALA SITUACIONAL VIGILANCIA EPIDEMIOLÓGICA SALUD PUBLICA RED DE SALUD AREQUIPA CAYLLOMA  SEMANA 03-2022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>OPPPDI - Red Arequipa Caylloma</Manager>
  <Company>Geresa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Evaluación Anual 2009 - Red AQP Caylloma</dc:title>
  <dc:subject>Evaluación Anual</dc:subject>
  <dc:creator>Fernando Valencia</dc:creator>
  <cp:keywords>Evaluación, Red de Salud</cp:keywords>
  <dc:description>Red de Salud Arequipa Caylloma
Gerencia Regional de Salud de Arequipa</dc:description>
  <cp:lastModifiedBy>Viaticos3</cp:lastModifiedBy>
  <cp:revision>1522</cp:revision>
  <cp:lastPrinted>2021-12-16T13:32:57Z</cp:lastPrinted>
  <dcterms:created xsi:type="dcterms:W3CDTF">2009-12-13T21:48:56Z</dcterms:created>
  <dcterms:modified xsi:type="dcterms:W3CDTF">2022-01-28T14:08:31Z</dcterms:modified>
  <cp:category>Documento de Gestión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3082</vt:i4>
  </property>
</Properties>
</file>